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7" r:id="rId5"/>
    <p:sldId id="258" r:id="rId6"/>
    <p:sldId id="260" r:id="rId7"/>
    <p:sldId id="262" r:id="rId8"/>
    <p:sldId id="263" r:id="rId9"/>
    <p:sldId id="271" r:id="rId10"/>
    <p:sldId id="275" r:id="rId11"/>
    <p:sldId id="276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EE377D-40A3-4C2F-8E6A-1BEB8F6C2538}" v="27" dt="2021-01-31T20:48:05.222"/>
  </p1510:revLst>
</p1510:revInfo>
</file>

<file path=ppt/tableStyles.xml><?xml version="1.0" encoding="utf-8"?>
<a:tblStyleLst xmlns:a="http://schemas.openxmlformats.org/drawingml/2006/main" def="{F2DE63D5-997A-4646-A377-4702673A728D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597" autoAdjust="0"/>
  </p:normalViewPr>
  <p:slideViewPr>
    <p:cSldViewPr snapToGrid="0">
      <p:cViewPr varScale="1">
        <p:scale>
          <a:sx n="107" d="100"/>
          <a:sy n="107" d="100"/>
        </p:scale>
        <p:origin x="776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dney Aitchison" userId="79be0420debe86c0" providerId="LiveId" clId="{B8EE377D-40A3-4C2F-8E6A-1BEB8F6C2538}"/>
    <pc:docChg chg="undo redo custSel addSld delSld modSld sldOrd">
      <pc:chgData name="Sydney Aitchison" userId="79be0420debe86c0" providerId="LiveId" clId="{B8EE377D-40A3-4C2F-8E6A-1BEB8F6C2538}" dt="2021-02-22T20:08:00.247" v="5178" actId="20577"/>
      <pc:docMkLst>
        <pc:docMk/>
      </pc:docMkLst>
      <pc:sldChg chg="modSp mod">
        <pc:chgData name="Sydney Aitchison" userId="79be0420debe86c0" providerId="LiveId" clId="{B8EE377D-40A3-4C2F-8E6A-1BEB8F6C2538}" dt="2021-01-19T21:28:47.563" v="194" actId="1076"/>
        <pc:sldMkLst>
          <pc:docMk/>
          <pc:sldMk cId="850593172" sldId="257"/>
        </pc:sldMkLst>
        <pc:spChg chg="mod">
          <ac:chgData name="Sydney Aitchison" userId="79be0420debe86c0" providerId="LiveId" clId="{B8EE377D-40A3-4C2F-8E6A-1BEB8F6C2538}" dt="2021-01-19T21:27:24.900" v="149" actId="1076"/>
          <ac:spMkLst>
            <pc:docMk/>
            <pc:sldMk cId="850593172" sldId="257"/>
            <ac:spMk id="3" creationId="{B8D8E648-93B0-47FF-A306-492EFF7FC499}"/>
          </ac:spMkLst>
        </pc:spChg>
        <pc:spChg chg="mod">
          <ac:chgData name="Sydney Aitchison" userId="79be0420debe86c0" providerId="LiveId" clId="{B8EE377D-40A3-4C2F-8E6A-1BEB8F6C2538}" dt="2021-01-19T21:28:43.923" v="193" actId="1076"/>
          <ac:spMkLst>
            <pc:docMk/>
            <pc:sldMk cId="850593172" sldId="257"/>
            <ac:spMk id="4" creationId="{64857D70-F12B-4E1B-99F8-92DAD4349846}"/>
          </ac:spMkLst>
        </pc:spChg>
        <pc:spChg chg="mod">
          <ac:chgData name="Sydney Aitchison" userId="79be0420debe86c0" providerId="LiveId" clId="{B8EE377D-40A3-4C2F-8E6A-1BEB8F6C2538}" dt="2021-01-19T21:28:47.563" v="194" actId="1076"/>
          <ac:spMkLst>
            <pc:docMk/>
            <pc:sldMk cId="850593172" sldId="257"/>
            <ac:spMk id="15" creationId="{DA136CB0-4ED9-43FA-81D5-6D3225795A7D}"/>
          </ac:spMkLst>
        </pc:spChg>
      </pc:sldChg>
      <pc:sldChg chg="modSp mod">
        <pc:chgData name="Sydney Aitchison" userId="79be0420debe86c0" providerId="LiveId" clId="{B8EE377D-40A3-4C2F-8E6A-1BEB8F6C2538}" dt="2021-01-31T19:23:34.492" v="2613" actId="2711"/>
        <pc:sldMkLst>
          <pc:docMk/>
          <pc:sldMk cId="3043203464" sldId="258"/>
        </pc:sldMkLst>
        <pc:spChg chg="mod">
          <ac:chgData name="Sydney Aitchison" userId="79be0420debe86c0" providerId="LiveId" clId="{B8EE377D-40A3-4C2F-8E6A-1BEB8F6C2538}" dt="2021-01-19T21:34:19.257" v="272" actId="255"/>
          <ac:spMkLst>
            <pc:docMk/>
            <pc:sldMk cId="3043203464" sldId="258"/>
            <ac:spMk id="3" creationId="{E9BE4A06-2673-41EF-AF84-96B0EDEC0F01}"/>
          </ac:spMkLst>
        </pc:spChg>
        <pc:spChg chg="mod">
          <ac:chgData name="Sydney Aitchison" userId="79be0420debe86c0" providerId="LiveId" clId="{B8EE377D-40A3-4C2F-8E6A-1BEB8F6C2538}" dt="2021-01-31T19:23:34.492" v="2613" actId="2711"/>
          <ac:spMkLst>
            <pc:docMk/>
            <pc:sldMk cId="3043203464" sldId="258"/>
            <ac:spMk id="4" creationId="{9AF7E39F-041F-4A45-A1CF-F8C269887D5A}"/>
          </ac:spMkLst>
        </pc:spChg>
        <pc:spChg chg="mod">
          <ac:chgData name="Sydney Aitchison" userId="79be0420debe86c0" providerId="LiveId" clId="{B8EE377D-40A3-4C2F-8E6A-1BEB8F6C2538}" dt="2021-01-19T21:34:35.815" v="276" actId="1076"/>
          <ac:spMkLst>
            <pc:docMk/>
            <pc:sldMk cId="3043203464" sldId="258"/>
            <ac:spMk id="9" creationId="{400AB11A-4D5E-4CDE-BB60-C8578F59C3E0}"/>
          </ac:spMkLst>
        </pc:spChg>
        <pc:picChg chg="mod modCrop">
          <ac:chgData name="Sydney Aitchison" userId="79be0420debe86c0" providerId="LiveId" clId="{B8EE377D-40A3-4C2F-8E6A-1BEB8F6C2538}" dt="2021-01-19T21:31:08.717" v="215" actId="14100"/>
          <ac:picMkLst>
            <pc:docMk/>
            <pc:sldMk cId="3043203464" sldId="258"/>
            <ac:picMk id="28" creationId="{86D7D4AC-BE7B-45B9-AF4A-E2AF1B6C796D}"/>
          </ac:picMkLst>
        </pc:picChg>
      </pc:sldChg>
      <pc:sldChg chg="delSp modSp mod">
        <pc:chgData name="Sydney Aitchison" userId="79be0420debe86c0" providerId="LiveId" clId="{B8EE377D-40A3-4C2F-8E6A-1BEB8F6C2538}" dt="2021-01-31T19:45:47.847" v="3412" actId="20577"/>
        <pc:sldMkLst>
          <pc:docMk/>
          <pc:sldMk cId="3697691616" sldId="260"/>
        </pc:sldMkLst>
        <pc:spChg chg="mod">
          <ac:chgData name="Sydney Aitchison" userId="79be0420debe86c0" providerId="LiveId" clId="{B8EE377D-40A3-4C2F-8E6A-1BEB8F6C2538}" dt="2021-01-19T21:36:56.423" v="320" actId="20577"/>
          <ac:spMkLst>
            <pc:docMk/>
            <pc:sldMk cId="3697691616" sldId="260"/>
            <ac:spMk id="3" creationId="{E34E91A8-F608-453C-810A-BE991818063F}"/>
          </ac:spMkLst>
        </pc:spChg>
        <pc:spChg chg="mod">
          <ac:chgData name="Sydney Aitchison" userId="79be0420debe86c0" providerId="LiveId" clId="{B8EE377D-40A3-4C2F-8E6A-1BEB8F6C2538}" dt="2021-01-19T21:41:33.663" v="383" actId="404"/>
          <ac:spMkLst>
            <pc:docMk/>
            <pc:sldMk cId="3697691616" sldId="260"/>
            <ac:spMk id="5" creationId="{E2B821A5-5262-4D44-AFEB-D049F229C856}"/>
          </ac:spMkLst>
        </pc:spChg>
        <pc:spChg chg="mod">
          <ac:chgData name="Sydney Aitchison" userId="79be0420debe86c0" providerId="LiveId" clId="{B8EE377D-40A3-4C2F-8E6A-1BEB8F6C2538}" dt="2021-01-31T19:45:37.084" v="3408" actId="20577"/>
          <ac:spMkLst>
            <pc:docMk/>
            <pc:sldMk cId="3697691616" sldId="260"/>
            <ac:spMk id="6" creationId="{A327E535-262E-40B8-A9E1-0C08FFD80900}"/>
          </ac:spMkLst>
        </pc:spChg>
        <pc:spChg chg="mod">
          <ac:chgData name="Sydney Aitchison" userId="79be0420debe86c0" providerId="LiveId" clId="{B8EE377D-40A3-4C2F-8E6A-1BEB8F6C2538}" dt="2021-01-19T21:41:27.724" v="382" actId="404"/>
          <ac:spMkLst>
            <pc:docMk/>
            <pc:sldMk cId="3697691616" sldId="260"/>
            <ac:spMk id="7" creationId="{030E095F-965E-476E-B681-EE615BECB08B}"/>
          </ac:spMkLst>
        </pc:spChg>
        <pc:spChg chg="mod">
          <ac:chgData name="Sydney Aitchison" userId="79be0420debe86c0" providerId="LiveId" clId="{B8EE377D-40A3-4C2F-8E6A-1BEB8F6C2538}" dt="2021-01-31T19:45:39.374" v="3409" actId="20577"/>
          <ac:spMkLst>
            <pc:docMk/>
            <pc:sldMk cId="3697691616" sldId="260"/>
            <ac:spMk id="8" creationId="{AA5735F7-BDC6-4ACD-B0DE-4AB63D30BA52}"/>
          </ac:spMkLst>
        </pc:spChg>
        <pc:spChg chg="mod">
          <ac:chgData name="Sydney Aitchison" userId="79be0420debe86c0" providerId="LiveId" clId="{B8EE377D-40A3-4C2F-8E6A-1BEB8F6C2538}" dt="2021-01-19T21:42:54.283" v="399" actId="404"/>
          <ac:spMkLst>
            <pc:docMk/>
            <pc:sldMk cId="3697691616" sldId="260"/>
            <ac:spMk id="9" creationId="{F405F6BC-5682-4AA1-9F61-DDF021E685B0}"/>
          </ac:spMkLst>
        </pc:spChg>
        <pc:spChg chg="mod">
          <ac:chgData name="Sydney Aitchison" userId="79be0420debe86c0" providerId="LiveId" clId="{B8EE377D-40A3-4C2F-8E6A-1BEB8F6C2538}" dt="2021-01-31T19:45:41.855" v="3410" actId="20577"/>
          <ac:spMkLst>
            <pc:docMk/>
            <pc:sldMk cId="3697691616" sldId="260"/>
            <ac:spMk id="10" creationId="{37BC20BC-85E6-48CD-B755-5D4149953C3B}"/>
          </ac:spMkLst>
        </pc:spChg>
        <pc:spChg chg="mod">
          <ac:chgData name="Sydney Aitchison" userId="79be0420debe86c0" providerId="LiveId" clId="{B8EE377D-40A3-4C2F-8E6A-1BEB8F6C2538}" dt="2021-01-19T21:43:23.723" v="424" actId="14100"/>
          <ac:spMkLst>
            <pc:docMk/>
            <pc:sldMk cId="3697691616" sldId="260"/>
            <ac:spMk id="11" creationId="{DDFBC7A3-AAE6-4502-9D44-F253ED1E8F97}"/>
          </ac:spMkLst>
        </pc:spChg>
        <pc:spChg chg="mod">
          <ac:chgData name="Sydney Aitchison" userId="79be0420debe86c0" providerId="LiveId" clId="{B8EE377D-40A3-4C2F-8E6A-1BEB8F6C2538}" dt="2021-01-31T19:45:45.002" v="3411" actId="20577"/>
          <ac:spMkLst>
            <pc:docMk/>
            <pc:sldMk cId="3697691616" sldId="260"/>
            <ac:spMk id="12" creationId="{DC6EAD81-841A-483E-9B44-512A1470E471}"/>
          </ac:spMkLst>
        </pc:spChg>
        <pc:spChg chg="mod">
          <ac:chgData name="Sydney Aitchison" userId="79be0420debe86c0" providerId="LiveId" clId="{B8EE377D-40A3-4C2F-8E6A-1BEB8F6C2538}" dt="2021-01-19T21:44:31.843" v="438" actId="404"/>
          <ac:spMkLst>
            <pc:docMk/>
            <pc:sldMk cId="3697691616" sldId="260"/>
            <ac:spMk id="13" creationId="{E10C0A43-6ED0-45F1-9DF9-5F2F32278B15}"/>
          </ac:spMkLst>
        </pc:spChg>
        <pc:spChg chg="mod">
          <ac:chgData name="Sydney Aitchison" userId="79be0420debe86c0" providerId="LiveId" clId="{B8EE377D-40A3-4C2F-8E6A-1BEB8F6C2538}" dt="2021-01-31T19:45:47.847" v="3412" actId="20577"/>
          <ac:spMkLst>
            <pc:docMk/>
            <pc:sldMk cId="3697691616" sldId="260"/>
            <ac:spMk id="14" creationId="{978028AA-13B5-4B26-947A-231084A75CD1}"/>
          </ac:spMkLst>
        </pc:spChg>
        <pc:spChg chg="mod">
          <ac:chgData name="Sydney Aitchison" userId="79be0420debe86c0" providerId="LiveId" clId="{B8EE377D-40A3-4C2F-8E6A-1BEB8F6C2538}" dt="2021-01-19T22:01:01.802" v="995" actId="1076"/>
          <ac:spMkLst>
            <pc:docMk/>
            <pc:sldMk cId="3697691616" sldId="260"/>
            <ac:spMk id="15" creationId="{65657426-6073-47AB-BB7D-5ED2CAFD6BF2}"/>
          </ac:spMkLst>
        </pc:spChg>
        <pc:spChg chg="del">
          <ac:chgData name="Sydney Aitchison" userId="79be0420debe86c0" providerId="LiveId" clId="{B8EE377D-40A3-4C2F-8E6A-1BEB8F6C2538}" dt="2021-01-31T19:28:39.671" v="2810" actId="478"/>
          <ac:spMkLst>
            <pc:docMk/>
            <pc:sldMk cId="3697691616" sldId="260"/>
            <ac:spMk id="20" creationId="{B898379A-942F-47A5-80B4-B1C6F09FCB41}"/>
          </ac:spMkLst>
        </pc:spChg>
        <pc:spChg chg="mod">
          <ac:chgData name="Sydney Aitchison" userId="79be0420debe86c0" providerId="LiveId" clId="{B8EE377D-40A3-4C2F-8E6A-1BEB8F6C2538}" dt="2021-01-19T22:00:41.032" v="992" actId="1076"/>
          <ac:spMkLst>
            <pc:docMk/>
            <pc:sldMk cId="3697691616" sldId="260"/>
            <ac:spMk id="51" creationId="{3CBC84C2-2B48-4B15-A420-8B5F2BDE2398}"/>
          </ac:spMkLst>
        </pc:spChg>
        <pc:spChg chg="mod">
          <ac:chgData name="Sydney Aitchison" userId="79be0420debe86c0" providerId="LiveId" clId="{B8EE377D-40A3-4C2F-8E6A-1BEB8F6C2538}" dt="2021-01-19T22:01:04.518" v="996" actId="1076"/>
          <ac:spMkLst>
            <pc:docMk/>
            <pc:sldMk cId="3697691616" sldId="260"/>
            <ac:spMk id="90" creationId="{79784603-2F8F-493A-894B-9ECFC35876FE}"/>
          </ac:spMkLst>
        </pc:spChg>
        <pc:cxnChg chg="del mod">
          <ac:chgData name="Sydney Aitchison" userId="79be0420debe86c0" providerId="LiveId" clId="{B8EE377D-40A3-4C2F-8E6A-1BEB8F6C2538}" dt="2021-01-19T21:48:28.814" v="607" actId="478"/>
          <ac:cxnSpMkLst>
            <pc:docMk/>
            <pc:sldMk cId="3697691616" sldId="260"/>
            <ac:cxnSpMk id="54" creationId="{CC6D3F76-4C60-4559-AE48-60D6FBDC4B83}"/>
          </ac:cxnSpMkLst>
        </pc:cxnChg>
        <pc:cxnChg chg="del mod">
          <ac:chgData name="Sydney Aitchison" userId="79be0420debe86c0" providerId="LiveId" clId="{B8EE377D-40A3-4C2F-8E6A-1BEB8F6C2538}" dt="2021-01-19T21:48:30.485" v="608" actId="478"/>
          <ac:cxnSpMkLst>
            <pc:docMk/>
            <pc:sldMk cId="3697691616" sldId="260"/>
            <ac:cxnSpMk id="57" creationId="{3CA93ACF-485A-4938-9815-8D5DFE3128D2}"/>
          </ac:cxnSpMkLst>
        </pc:cxnChg>
        <pc:cxnChg chg="del mod">
          <ac:chgData name="Sydney Aitchison" userId="79be0420debe86c0" providerId="LiveId" clId="{B8EE377D-40A3-4C2F-8E6A-1BEB8F6C2538}" dt="2021-01-19T21:48:32.330" v="609" actId="478"/>
          <ac:cxnSpMkLst>
            <pc:docMk/>
            <pc:sldMk cId="3697691616" sldId="260"/>
            <ac:cxnSpMk id="58" creationId="{48070A33-7382-44AE-AC77-685B09986FA1}"/>
          </ac:cxnSpMkLst>
        </pc:cxnChg>
        <pc:cxnChg chg="del mod">
          <ac:chgData name="Sydney Aitchison" userId="79be0420debe86c0" providerId="LiveId" clId="{B8EE377D-40A3-4C2F-8E6A-1BEB8F6C2538}" dt="2021-01-19T21:48:26.829" v="606" actId="478"/>
          <ac:cxnSpMkLst>
            <pc:docMk/>
            <pc:sldMk cId="3697691616" sldId="260"/>
            <ac:cxnSpMk id="62" creationId="{9A6C85E8-3D95-45FE-A577-C08E6E920D70}"/>
          </ac:cxnSpMkLst>
        </pc:cxnChg>
        <pc:cxnChg chg="del mod">
          <ac:chgData name="Sydney Aitchison" userId="79be0420debe86c0" providerId="LiveId" clId="{B8EE377D-40A3-4C2F-8E6A-1BEB8F6C2538}" dt="2021-01-19T21:48:24.799" v="605" actId="478"/>
          <ac:cxnSpMkLst>
            <pc:docMk/>
            <pc:sldMk cId="3697691616" sldId="260"/>
            <ac:cxnSpMk id="70" creationId="{F1BB5F7E-073B-4BF0-8FA1-F724BA8DB3D0}"/>
          </ac:cxnSpMkLst>
        </pc:cxnChg>
      </pc:sldChg>
      <pc:sldChg chg="del">
        <pc:chgData name="Sydney Aitchison" userId="79be0420debe86c0" providerId="LiveId" clId="{B8EE377D-40A3-4C2F-8E6A-1BEB8F6C2538}" dt="2021-01-19T21:35:18.152" v="277" actId="47"/>
        <pc:sldMkLst>
          <pc:docMk/>
          <pc:sldMk cId="3340796283" sldId="261"/>
        </pc:sldMkLst>
      </pc:sldChg>
      <pc:sldChg chg="addSp delSp modSp mod">
        <pc:chgData name="Sydney Aitchison" userId="79be0420debe86c0" providerId="LiveId" clId="{B8EE377D-40A3-4C2F-8E6A-1BEB8F6C2538}" dt="2021-02-22T20:07:37.461" v="5177" actId="20577"/>
        <pc:sldMkLst>
          <pc:docMk/>
          <pc:sldMk cId="1755836296" sldId="262"/>
        </pc:sldMkLst>
        <pc:spChg chg="mod">
          <ac:chgData name="Sydney Aitchison" userId="79be0420debe86c0" providerId="LiveId" clId="{B8EE377D-40A3-4C2F-8E6A-1BEB8F6C2538}" dt="2021-01-19T22:22:42.240" v="1595" actId="20577"/>
          <ac:spMkLst>
            <pc:docMk/>
            <pc:sldMk cId="1755836296" sldId="262"/>
            <ac:spMk id="3" creationId="{1C499D5A-91D2-45BF-B204-6FDFFE97FFA9}"/>
          </ac:spMkLst>
        </pc:spChg>
        <pc:spChg chg="mod">
          <ac:chgData name="Sydney Aitchison" userId="79be0420debe86c0" providerId="LiveId" clId="{B8EE377D-40A3-4C2F-8E6A-1BEB8F6C2538}" dt="2021-01-31T19:26:42.417" v="2648" actId="1076"/>
          <ac:spMkLst>
            <pc:docMk/>
            <pc:sldMk cId="1755836296" sldId="262"/>
            <ac:spMk id="5" creationId="{7E6F3A07-B555-4DCB-847F-A2749A0C0866}"/>
          </ac:spMkLst>
        </pc:spChg>
        <pc:spChg chg="mod">
          <ac:chgData name="Sydney Aitchison" userId="79be0420debe86c0" providerId="LiveId" clId="{B8EE377D-40A3-4C2F-8E6A-1BEB8F6C2538}" dt="2021-01-31T19:25:42.557" v="2636" actId="255"/>
          <ac:spMkLst>
            <pc:docMk/>
            <pc:sldMk cId="1755836296" sldId="262"/>
            <ac:spMk id="6" creationId="{D1BEBF22-A40E-4194-AD9A-12E9E5AB0013}"/>
          </ac:spMkLst>
        </pc:spChg>
        <pc:spChg chg="mod">
          <ac:chgData name="Sydney Aitchison" userId="79be0420debe86c0" providerId="LiveId" clId="{B8EE377D-40A3-4C2F-8E6A-1BEB8F6C2538}" dt="2021-02-22T20:07:34.328" v="5175" actId="20577"/>
          <ac:spMkLst>
            <pc:docMk/>
            <pc:sldMk cId="1755836296" sldId="262"/>
            <ac:spMk id="7" creationId="{998C0573-728C-4817-B25F-9C4BA8292FDB}"/>
          </ac:spMkLst>
        </pc:spChg>
        <pc:spChg chg="mod">
          <ac:chgData name="Sydney Aitchison" userId="79be0420debe86c0" providerId="LiveId" clId="{B8EE377D-40A3-4C2F-8E6A-1BEB8F6C2538}" dt="2021-01-31T19:25:46.249" v="2637" actId="255"/>
          <ac:spMkLst>
            <pc:docMk/>
            <pc:sldMk cId="1755836296" sldId="262"/>
            <ac:spMk id="8" creationId="{D23D57FF-A4A8-4B9F-8E36-4755E494CBB8}"/>
          </ac:spMkLst>
        </pc:spChg>
        <pc:spChg chg="mod">
          <ac:chgData name="Sydney Aitchison" userId="79be0420debe86c0" providerId="LiveId" clId="{B8EE377D-40A3-4C2F-8E6A-1BEB8F6C2538}" dt="2021-02-22T20:07:37.461" v="5177" actId="20577"/>
          <ac:spMkLst>
            <pc:docMk/>
            <pc:sldMk cId="1755836296" sldId="262"/>
            <ac:spMk id="9" creationId="{EA2C873E-AF75-4B6A-8EBE-2F12C5A7E6A0}"/>
          </ac:spMkLst>
        </pc:spChg>
        <pc:spChg chg="mod">
          <ac:chgData name="Sydney Aitchison" userId="79be0420debe86c0" providerId="LiveId" clId="{B8EE377D-40A3-4C2F-8E6A-1BEB8F6C2538}" dt="2021-01-31T19:25:49.606" v="2638" actId="255"/>
          <ac:spMkLst>
            <pc:docMk/>
            <pc:sldMk cId="1755836296" sldId="262"/>
            <ac:spMk id="10" creationId="{FA62A9F2-7193-4B39-BE74-49635D23507F}"/>
          </ac:spMkLst>
        </pc:spChg>
        <pc:spChg chg="mod">
          <ac:chgData name="Sydney Aitchison" userId="79be0420debe86c0" providerId="LiveId" clId="{B8EE377D-40A3-4C2F-8E6A-1BEB8F6C2538}" dt="2021-01-31T19:46:08.065" v="3419" actId="20577"/>
          <ac:spMkLst>
            <pc:docMk/>
            <pc:sldMk cId="1755836296" sldId="262"/>
            <ac:spMk id="11" creationId="{D39B9111-D7E0-4C6E-8B6D-2598C446AF61}"/>
          </ac:spMkLst>
        </pc:spChg>
        <pc:spChg chg="mod">
          <ac:chgData name="Sydney Aitchison" userId="79be0420debe86c0" providerId="LiveId" clId="{B8EE377D-40A3-4C2F-8E6A-1BEB8F6C2538}" dt="2021-01-31T19:25:57.790" v="2640" actId="14100"/>
          <ac:spMkLst>
            <pc:docMk/>
            <pc:sldMk cId="1755836296" sldId="262"/>
            <ac:spMk id="12" creationId="{2C6192BD-E170-4A74-8019-C8202728C49D}"/>
          </ac:spMkLst>
        </pc:spChg>
        <pc:spChg chg="mod">
          <ac:chgData name="Sydney Aitchison" userId="79be0420debe86c0" providerId="LiveId" clId="{B8EE377D-40A3-4C2F-8E6A-1BEB8F6C2538}" dt="2021-01-31T19:46:01.200" v="3416" actId="20577"/>
          <ac:spMkLst>
            <pc:docMk/>
            <pc:sldMk cId="1755836296" sldId="262"/>
            <ac:spMk id="13" creationId="{1590D2A3-9EEB-4BD9-A6F1-7A6252D21D06}"/>
          </ac:spMkLst>
        </pc:spChg>
        <pc:spChg chg="mod">
          <ac:chgData name="Sydney Aitchison" userId="79be0420debe86c0" providerId="LiveId" clId="{B8EE377D-40A3-4C2F-8E6A-1BEB8F6C2538}" dt="2021-01-31T19:26:06.159" v="2642" actId="14100"/>
          <ac:spMkLst>
            <pc:docMk/>
            <pc:sldMk cId="1755836296" sldId="262"/>
            <ac:spMk id="14" creationId="{FA88E256-0941-4678-8F52-4A15674EC324}"/>
          </ac:spMkLst>
        </pc:spChg>
        <pc:spChg chg="del">
          <ac:chgData name="Sydney Aitchison" userId="79be0420debe86c0" providerId="LiveId" clId="{B8EE377D-40A3-4C2F-8E6A-1BEB8F6C2538}" dt="2021-01-19T22:06:57.642" v="1059" actId="478"/>
          <ac:spMkLst>
            <pc:docMk/>
            <pc:sldMk cId="1755836296" sldId="262"/>
            <ac:spMk id="49" creationId="{5495C1F9-7920-41BF-8ACA-22F12780B550}"/>
          </ac:spMkLst>
        </pc:spChg>
        <pc:picChg chg="add mod">
          <ac:chgData name="Sydney Aitchison" userId="79be0420debe86c0" providerId="LiveId" clId="{B8EE377D-40A3-4C2F-8E6A-1BEB8F6C2538}" dt="2021-01-19T22:43:47.361" v="2311" actId="14100"/>
          <ac:picMkLst>
            <pc:docMk/>
            <pc:sldMk cId="1755836296" sldId="262"/>
            <ac:picMk id="17" creationId="{24B9FF2B-64BF-4647-8293-1B0730F21A29}"/>
          </ac:picMkLst>
        </pc:picChg>
        <pc:cxnChg chg="add del">
          <ac:chgData name="Sydney Aitchison" userId="79be0420debe86c0" providerId="LiveId" clId="{B8EE377D-40A3-4C2F-8E6A-1BEB8F6C2538}" dt="2021-01-19T22:07:24.893" v="1061" actId="478"/>
          <ac:cxnSpMkLst>
            <pc:docMk/>
            <pc:sldMk cId="1755836296" sldId="262"/>
            <ac:cxnSpMk id="15" creationId="{0C403BEB-E935-4786-A55E-B83084491873}"/>
          </ac:cxnSpMkLst>
        </pc:cxnChg>
        <pc:cxnChg chg="mod">
          <ac:chgData name="Sydney Aitchison" userId="79be0420debe86c0" providerId="LiveId" clId="{B8EE377D-40A3-4C2F-8E6A-1BEB8F6C2538}" dt="2021-02-21T20:53:04.587" v="5173" actId="1076"/>
          <ac:cxnSpMkLst>
            <pc:docMk/>
            <pc:sldMk cId="1755836296" sldId="262"/>
            <ac:cxnSpMk id="42" creationId="{6917E9BF-7C5E-4DE7-8C66-9B69A207D1E4}"/>
          </ac:cxnSpMkLst>
        </pc:cxnChg>
      </pc:sldChg>
      <pc:sldChg chg="modSp mod">
        <pc:chgData name="Sydney Aitchison" userId="79be0420debe86c0" providerId="LiveId" clId="{B8EE377D-40A3-4C2F-8E6A-1BEB8F6C2538}" dt="2021-02-03T02:10:51.756" v="4582" actId="20577"/>
        <pc:sldMkLst>
          <pc:docMk/>
          <pc:sldMk cId="1299719508" sldId="263"/>
        </pc:sldMkLst>
        <pc:spChg chg="mod">
          <ac:chgData name="Sydney Aitchison" userId="79be0420debe86c0" providerId="LiveId" clId="{B8EE377D-40A3-4C2F-8E6A-1BEB8F6C2538}" dt="2021-01-19T22:30:34.845" v="1837" actId="20577"/>
          <ac:spMkLst>
            <pc:docMk/>
            <pc:sldMk cId="1299719508" sldId="263"/>
            <ac:spMk id="15" creationId="{11123242-1802-4890-85C8-48524FEB9010}"/>
          </ac:spMkLst>
        </pc:spChg>
        <pc:spChg chg="mod">
          <ac:chgData name="Sydney Aitchison" userId="79be0420debe86c0" providerId="LiveId" clId="{B8EE377D-40A3-4C2F-8E6A-1BEB8F6C2538}" dt="2021-01-31T20:38:04.947" v="3969" actId="20577"/>
          <ac:spMkLst>
            <pc:docMk/>
            <pc:sldMk cId="1299719508" sldId="263"/>
            <ac:spMk id="17" creationId="{7ED86B65-490B-4A46-9A35-518F306514E2}"/>
          </ac:spMkLst>
        </pc:spChg>
        <pc:spChg chg="mod">
          <ac:chgData name="Sydney Aitchison" userId="79be0420debe86c0" providerId="LiveId" clId="{B8EE377D-40A3-4C2F-8E6A-1BEB8F6C2538}" dt="2021-01-31T20:45:06.486" v="4312" actId="14100"/>
          <ac:spMkLst>
            <pc:docMk/>
            <pc:sldMk cId="1299719508" sldId="263"/>
            <ac:spMk id="18" creationId="{60CBFD8E-64DF-4423-A5AD-A66942481960}"/>
          </ac:spMkLst>
        </pc:spChg>
        <pc:spChg chg="mod">
          <ac:chgData name="Sydney Aitchison" userId="79be0420debe86c0" providerId="LiveId" clId="{B8EE377D-40A3-4C2F-8E6A-1BEB8F6C2538}" dt="2021-01-31T20:48:56.957" v="4527" actId="404"/>
          <ac:spMkLst>
            <pc:docMk/>
            <pc:sldMk cId="1299719508" sldId="263"/>
            <ac:spMk id="19" creationId="{5546E0D8-3EE8-4FA5-9941-005B12026C46}"/>
          </ac:spMkLst>
        </pc:spChg>
        <pc:spChg chg="mod">
          <ac:chgData name="Sydney Aitchison" userId="79be0420debe86c0" providerId="LiveId" clId="{B8EE377D-40A3-4C2F-8E6A-1BEB8F6C2538}" dt="2021-01-31T20:45:16.099" v="4313" actId="14100"/>
          <ac:spMkLst>
            <pc:docMk/>
            <pc:sldMk cId="1299719508" sldId="263"/>
            <ac:spMk id="20" creationId="{DD2E6CBE-74EE-4EC6-97D7-36D6F95ED203}"/>
          </ac:spMkLst>
        </pc:spChg>
        <pc:spChg chg="mod">
          <ac:chgData name="Sydney Aitchison" userId="79be0420debe86c0" providerId="LiveId" clId="{B8EE377D-40A3-4C2F-8E6A-1BEB8F6C2538}" dt="2021-02-03T02:10:51.756" v="4582" actId="20577"/>
          <ac:spMkLst>
            <pc:docMk/>
            <pc:sldMk cId="1299719508" sldId="263"/>
            <ac:spMk id="21" creationId="{839944D4-2F2D-438D-93AE-CFC498C791DD}"/>
          </ac:spMkLst>
        </pc:spChg>
        <pc:spChg chg="mod">
          <ac:chgData name="Sydney Aitchison" userId="79be0420debe86c0" providerId="LiveId" clId="{B8EE377D-40A3-4C2F-8E6A-1BEB8F6C2538}" dt="2021-01-31T20:45:23.408" v="4314" actId="14100"/>
          <ac:spMkLst>
            <pc:docMk/>
            <pc:sldMk cId="1299719508" sldId="263"/>
            <ac:spMk id="22" creationId="{D0937D34-C77C-4A01-8453-A119A44FEA1D}"/>
          </ac:spMkLst>
        </pc:spChg>
      </pc:sldChg>
      <pc:sldChg chg="del">
        <pc:chgData name="Sydney Aitchison" userId="79be0420debe86c0" providerId="LiveId" clId="{B8EE377D-40A3-4C2F-8E6A-1BEB8F6C2538}" dt="2021-01-19T21:35:25.044" v="278" actId="47"/>
        <pc:sldMkLst>
          <pc:docMk/>
          <pc:sldMk cId="2086701177" sldId="264"/>
        </pc:sldMkLst>
      </pc:sldChg>
      <pc:sldChg chg="addSp delSp modSp del mod ord">
        <pc:chgData name="Sydney Aitchison" userId="79be0420debe86c0" providerId="LiveId" clId="{B8EE377D-40A3-4C2F-8E6A-1BEB8F6C2538}" dt="2021-01-19T22:29:55.267" v="1817" actId="47"/>
        <pc:sldMkLst>
          <pc:docMk/>
          <pc:sldMk cId="3297823726" sldId="265"/>
        </pc:sldMkLst>
        <pc:spChg chg="mod">
          <ac:chgData name="Sydney Aitchison" userId="79be0420debe86c0" providerId="LiveId" clId="{B8EE377D-40A3-4C2F-8E6A-1BEB8F6C2538}" dt="2021-01-19T22:29:20.367" v="1814" actId="20577"/>
          <ac:spMkLst>
            <pc:docMk/>
            <pc:sldMk cId="3297823726" sldId="265"/>
            <ac:spMk id="3" creationId="{8AD0FB06-2085-443B-B5B7-9CF837FCEA61}"/>
          </ac:spMkLst>
        </pc:spChg>
        <pc:spChg chg="del mod">
          <ac:chgData name="Sydney Aitchison" userId="79be0420debe86c0" providerId="LiveId" clId="{B8EE377D-40A3-4C2F-8E6A-1BEB8F6C2538}" dt="2021-01-19T22:29:27.284" v="1815" actId="478"/>
          <ac:spMkLst>
            <pc:docMk/>
            <pc:sldMk cId="3297823726" sldId="265"/>
            <ac:spMk id="5" creationId="{0E2C3F0E-4EA4-4D41-8E53-5D29742851DB}"/>
          </ac:spMkLst>
        </pc:spChg>
        <pc:spChg chg="add del mod">
          <ac:chgData name="Sydney Aitchison" userId="79be0420debe86c0" providerId="LiveId" clId="{B8EE377D-40A3-4C2F-8E6A-1BEB8F6C2538}" dt="2021-01-19T22:29:31.409" v="1816" actId="478"/>
          <ac:spMkLst>
            <pc:docMk/>
            <pc:sldMk cId="3297823726" sldId="265"/>
            <ac:spMk id="6" creationId="{4DB4F564-F78D-47D1-9A85-1F01F88976D3}"/>
          </ac:spMkLst>
        </pc:spChg>
      </pc:sldChg>
      <pc:sldChg chg="del">
        <pc:chgData name="Sydney Aitchison" userId="79be0420debe86c0" providerId="LiveId" clId="{B8EE377D-40A3-4C2F-8E6A-1BEB8F6C2538}" dt="2021-01-19T21:35:39.265" v="279" actId="47"/>
        <pc:sldMkLst>
          <pc:docMk/>
          <pc:sldMk cId="2903599816" sldId="266"/>
        </pc:sldMkLst>
      </pc:sldChg>
      <pc:sldChg chg="del">
        <pc:chgData name="Sydney Aitchison" userId="79be0420debe86c0" providerId="LiveId" clId="{B8EE377D-40A3-4C2F-8E6A-1BEB8F6C2538}" dt="2021-01-19T22:54:51.819" v="2350" actId="2696"/>
        <pc:sldMkLst>
          <pc:docMk/>
          <pc:sldMk cId="786406106" sldId="267"/>
        </pc:sldMkLst>
      </pc:sldChg>
      <pc:sldChg chg="modSp mod ord">
        <pc:chgData name="Sydney Aitchison" userId="79be0420debe86c0" providerId="LiveId" clId="{B8EE377D-40A3-4C2F-8E6A-1BEB8F6C2538}" dt="2021-01-31T19:52:56.242" v="3705" actId="14100"/>
        <pc:sldMkLst>
          <pc:docMk/>
          <pc:sldMk cId="1110891383" sldId="271"/>
        </pc:sldMkLst>
        <pc:spChg chg="mod">
          <ac:chgData name="Sydney Aitchison" userId="79be0420debe86c0" providerId="LiveId" clId="{B8EE377D-40A3-4C2F-8E6A-1BEB8F6C2538}" dt="2021-01-31T19:52:56.242" v="3705" actId="14100"/>
          <ac:spMkLst>
            <pc:docMk/>
            <pc:sldMk cId="1110891383" sldId="271"/>
            <ac:spMk id="3" creationId="{589FBC09-5A84-45A9-B63B-5DEAA4BE7605}"/>
          </ac:spMkLst>
        </pc:spChg>
        <pc:spChg chg="mod">
          <ac:chgData name="Sydney Aitchison" userId="79be0420debe86c0" providerId="LiveId" clId="{B8EE377D-40A3-4C2F-8E6A-1BEB8F6C2538}" dt="2021-01-31T19:45:27.744" v="3407" actId="20577"/>
          <ac:spMkLst>
            <pc:docMk/>
            <pc:sldMk cId="1110891383" sldId="271"/>
            <ac:spMk id="4" creationId="{199A93DB-B3B6-47AF-84B6-0AE60CEEF594}"/>
          </ac:spMkLst>
        </pc:spChg>
        <pc:spChg chg="mod">
          <ac:chgData name="Sydney Aitchison" userId="79be0420debe86c0" providerId="LiveId" clId="{B8EE377D-40A3-4C2F-8E6A-1BEB8F6C2538}" dt="2021-01-31T19:42:07.956" v="3125" actId="113"/>
          <ac:spMkLst>
            <pc:docMk/>
            <pc:sldMk cId="1110891383" sldId="271"/>
            <ac:spMk id="9" creationId="{741D6D94-B2BB-401E-AACC-F5CA79C890E0}"/>
          </ac:spMkLst>
        </pc:spChg>
        <pc:spChg chg="mod">
          <ac:chgData name="Sydney Aitchison" userId="79be0420debe86c0" providerId="LiveId" clId="{B8EE377D-40A3-4C2F-8E6A-1BEB8F6C2538}" dt="2021-01-31T19:44:46.515" v="3350" actId="20577"/>
          <ac:spMkLst>
            <pc:docMk/>
            <pc:sldMk cId="1110891383" sldId="271"/>
            <ac:spMk id="10" creationId="{446FF8FD-032B-4D36-A8A8-4808293CC3D6}"/>
          </ac:spMkLst>
        </pc:spChg>
        <pc:picChg chg="mod">
          <ac:chgData name="Sydney Aitchison" userId="79be0420debe86c0" providerId="LiveId" clId="{B8EE377D-40A3-4C2F-8E6A-1BEB8F6C2538}" dt="2021-01-31T19:30:14.807" v="2817" actId="14100"/>
          <ac:picMkLst>
            <pc:docMk/>
            <pc:sldMk cId="1110891383" sldId="271"/>
            <ac:picMk id="26" creationId="{AC795B1E-52EB-4FE3-A1E0-F33538255501}"/>
          </ac:picMkLst>
        </pc:picChg>
        <pc:picChg chg="mod">
          <ac:chgData name="Sydney Aitchison" userId="79be0420debe86c0" providerId="LiveId" clId="{B8EE377D-40A3-4C2F-8E6A-1BEB8F6C2538}" dt="2021-01-31T19:30:18.479" v="2818" actId="14100"/>
          <ac:picMkLst>
            <pc:docMk/>
            <pc:sldMk cId="1110891383" sldId="271"/>
            <ac:picMk id="27" creationId="{6E924CF4-613B-4D10-84B4-60CDEB9D1E3E}"/>
          </ac:picMkLst>
        </pc:picChg>
        <pc:picChg chg="mod">
          <ac:chgData name="Sydney Aitchison" userId="79be0420debe86c0" providerId="LiveId" clId="{B8EE377D-40A3-4C2F-8E6A-1BEB8F6C2538}" dt="2021-01-31T19:30:23.059" v="2819" actId="14100"/>
          <ac:picMkLst>
            <pc:docMk/>
            <pc:sldMk cId="1110891383" sldId="271"/>
            <ac:picMk id="28" creationId="{4A3F8A3D-A21F-48E8-9665-AC8C102CB76C}"/>
          </ac:picMkLst>
        </pc:picChg>
      </pc:sldChg>
      <pc:sldChg chg="del">
        <pc:chgData name="Sydney Aitchison" userId="79be0420debe86c0" providerId="LiveId" clId="{B8EE377D-40A3-4C2F-8E6A-1BEB8F6C2538}" dt="2021-01-19T21:35:51.659" v="280" actId="47"/>
        <pc:sldMkLst>
          <pc:docMk/>
          <pc:sldMk cId="618570312" sldId="272"/>
        </pc:sldMkLst>
      </pc:sldChg>
      <pc:sldChg chg="del">
        <pc:chgData name="Sydney Aitchison" userId="79be0420debe86c0" providerId="LiveId" clId="{B8EE377D-40A3-4C2F-8E6A-1BEB8F6C2538}" dt="2021-01-19T22:54:58.138" v="2351" actId="2696"/>
        <pc:sldMkLst>
          <pc:docMk/>
          <pc:sldMk cId="71375660" sldId="273"/>
        </pc:sldMkLst>
      </pc:sldChg>
      <pc:sldChg chg="addSp delSp modSp mod">
        <pc:chgData name="Sydney Aitchison" userId="79be0420debe86c0" providerId="LiveId" clId="{B8EE377D-40A3-4C2F-8E6A-1BEB8F6C2538}" dt="2021-02-21T20:44:44.142" v="5168" actId="478"/>
        <pc:sldMkLst>
          <pc:docMk/>
          <pc:sldMk cId="3476954114" sldId="274"/>
        </pc:sldMkLst>
        <pc:spChg chg="mod">
          <ac:chgData name="Sydney Aitchison" userId="79be0420debe86c0" providerId="LiveId" clId="{B8EE377D-40A3-4C2F-8E6A-1BEB8F6C2538}" dt="2021-01-31T19:14:17.434" v="2595" actId="1076"/>
          <ac:spMkLst>
            <pc:docMk/>
            <pc:sldMk cId="3476954114" sldId="274"/>
            <ac:spMk id="3" creationId="{C17F5BF1-88DB-42F2-98A6-4C7FBFC311C4}"/>
          </ac:spMkLst>
        </pc:spChg>
        <pc:spChg chg="mod">
          <ac:chgData name="Sydney Aitchison" userId="79be0420debe86c0" providerId="LiveId" clId="{B8EE377D-40A3-4C2F-8E6A-1BEB8F6C2538}" dt="2021-02-21T20:44:17.185" v="5163" actId="403"/>
          <ac:spMkLst>
            <pc:docMk/>
            <pc:sldMk cId="3476954114" sldId="274"/>
            <ac:spMk id="4" creationId="{7E7E363B-55F5-4528-8A9D-A5D90055CD92}"/>
          </ac:spMkLst>
        </pc:spChg>
        <pc:spChg chg="mod">
          <ac:chgData name="Sydney Aitchison" userId="79be0420debe86c0" providerId="LiveId" clId="{B8EE377D-40A3-4C2F-8E6A-1BEB8F6C2538}" dt="2021-02-21T20:44:12.147" v="5162" actId="403"/>
          <ac:spMkLst>
            <pc:docMk/>
            <pc:sldMk cId="3476954114" sldId="274"/>
            <ac:spMk id="5" creationId="{045FEE4F-333C-40EF-B46D-8D25C79C05D2}"/>
          </ac:spMkLst>
        </pc:spChg>
        <pc:spChg chg="mod">
          <ac:chgData name="Sydney Aitchison" userId="79be0420debe86c0" providerId="LiveId" clId="{B8EE377D-40A3-4C2F-8E6A-1BEB8F6C2538}" dt="2021-02-21T20:44:07.235" v="5161" actId="14100"/>
          <ac:spMkLst>
            <pc:docMk/>
            <pc:sldMk cId="3476954114" sldId="274"/>
            <ac:spMk id="6" creationId="{05F44DEB-FABF-4ADE-B7EB-29DFAFA3DFF6}"/>
          </ac:spMkLst>
        </pc:spChg>
        <pc:spChg chg="mod">
          <ac:chgData name="Sydney Aitchison" userId="79be0420debe86c0" providerId="LiveId" clId="{B8EE377D-40A3-4C2F-8E6A-1BEB8F6C2538}" dt="2021-02-21T20:44:24.933" v="5165" actId="403"/>
          <ac:spMkLst>
            <pc:docMk/>
            <pc:sldMk cId="3476954114" sldId="274"/>
            <ac:spMk id="7" creationId="{CF795760-75DB-4415-BB10-2C6299BBF11C}"/>
          </ac:spMkLst>
        </pc:spChg>
        <pc:spChg chg="del">
          <ac:chgData name="Sydney Aitchison" userId="79be0420debe86c0" providerId="LiveId" clId="{B8EE377D-40A3-4C2F-8E6A-1BEB8F6C2538}" dt="2021-02-21T20:44:44.142" v="5168" actId="478"/>
          <ac:spMkLst>
            <pc:docMk/>
            <pc:sldMk cId="3476954114" sldId="274"/>
            <ac:spMk id="18" creationId="{AAF39051-1049-4508-8373-6A289966AA59}"/>
          </ac:spMkLst>
        </pc:spChg>
        <pc:grpChg chg="mod">
          <ac:chgData name="Sydney Aitchison" userId="79be0420debe86c0" providerId="LiveId" clId="{B8EE377D-40A3-4C2F-8E6A-1BEB8F6C2538}" dt="2021-02-21T20:44:33.586" v="5167" actId="14100"/>
          <ac:grpSpMkLst>
            <pc:docMk/>
            <pc:sldMk cId="3476954114" sldId="274"/>
            <ac:grpSpMk id="55" creationId="{9E1A2D9D-4A3F-4720-9A14-FFD74FC5C7A2}"/>
          </ac:grpSpMkLst>
        </pc:grpChg>
        <pc:graphicFrameChg chg="add del mod">
          <ac:chgData name="Sydney Aitchison" userId="79be0420debe86c0" providerId="LiveId" clId="{B8EE377D-40A3-4C2F-8E6A-1BEB8F6C2538}" dt="2021-01-31T19:13:02.085" v="2469" actId="478"/>
          <ac:graphicFrameMkLst>
            <pc:docMk/>
            <pc:sldMk cId="3476954114" sldId="274"/>
            <ac:graphicFrameMk id="2" creationId="{E6077445-C449-4C2D-ACDD-3804CF05B009}"/>
          </ac:graphicFrameMkLst>
        </pc:graphicFrameChg>
        <pc:picChg chg="mod">
          <ac:chgData name="Sydney Aitchison" userId="79be0420debe86c0" providerId="LiveId" clId="{B8EE377D-40A3-4C2F-8E6A-1BEB8F6C2538}" dt="2021-01-20T02:12:48.534" v="2355" actId="14826"/>
          <ac:picMkLst>
            <pc:docMk/>
            <pc:sldMk cId="3476954114" sldId="274"/>
            <ac:picMk id="17" creationId="{F923CFB6-5709-405C-8762-B310D3F21953}"/>
          </ac:picMkLst>
        </pc:picChg>
      </pc:sldChg>
      <pc:sldChg chg="addSp delSp modSp add del mod ord">
        <pc:chgData name="Sydney Aitchison" userId="79be0420debe86c0" providerId="LiveId" clId="{B8EE377D-40A3-4C2F-8E6A-1BEB8F6C2538}" dt="2021-01-19T21:58:43.737" v="946" actId="47"/>
        <pc:sldMkLst>
          <pc:docMk/>
          <pc:sldMk cId="395186328" sldId="275"/>
        </pc:sldMkLst>
        <pc:spChg chg="add mod">
          <ac:chgData name="Sydney Aitchison" userId="79be0420debe86c0" providerId="LiveId" clId="{B8EE377D-40A3-4C2F-8E6A-1BEB8F6C2538}" dt="2021-01-19T21:58:41.186" v="945" actId="478"/>
          <ac:spMkLst>
            <pc:docMk/>
            <pc:sldMk cId="395186328" sldId="275"/>
            <ac:spMk id="7" creationId="{C9F4E05A-8A96-445D-BCA5-E282571944F9}"/>
          </ac:spMkLst>
        </pc:spChg>
        <pc:spChg chg="mod">
          <ac:chgData name="Sydney Aitchison" userId="79be0420debe86c0" providerId="LiveId" clId="{B8EE377D-40A3-4C2F-8E6A-1BEB8F6C2538}" dt="2021-01-19T21:57:57.345" v="941" actId="20577"/>
          <ac:spMkLst>
            <pc:docMk/>
            <pc:sldMk cId="395186328" sldId="275"/>
            <ac:spMk id="15" creationId="{11123242-1802-4890-85C8-48524FEB9010}"/>
          </ac:spMkLst>
        </pc:spChg>
        <pc:spChg chg="del mod">
          <ac:chgData name="Sydney Aitchison" userId="79be0420debe86c0" providerId="LiveId" clId="{B8EE377D-40A3-4C2F-8E6A-1BEB8F6C2538}" dt="2021-01-19T21:58:41.186" v="945" actId="478"/>
          <ac:spMkLst>
            <pc:docMk/>
            <pc:sldMk cId="395186328" sldId="275"/>
            <ac:spMk id="17" creationId="{7ED86B65-490B-4A46-9A35-518F306514E2}"/>
          </ac:spMkLst>
        </pc:spChg>
      </pc:sldChg>
      <pc:sldChg chg="addSp delSp modSp add mod">
        <pc:chgData name="Sydney Aitchison" userId="79be0420debe86c0" providerId="LiveId" clId="{B8EE377D-40A3-4C2F-8E6A-1BEB8F6C2538}" dt="2021-02-22T20:08:00.247" v="5178" actId="20577"/>
        <pc:sldMkLst>
          <pc:docMk/>
          <pc:sldMk cId="1285076717" sldId="275"/>
        </pc:sldMkLst>
        <pc:spChg chg="add del mod">
          <ac:chgData name="Sydney Aitchison" userId="79be0420debe86c0" providerId="LiveId" clId="{B8EE377D-40A3-4C2F-8E6A-1BEB8F6C2538}" dt="2021-02-21T20:45:08.834" v="5172" actId="20577"/>
          <ac:spMkLst>
            <pc:docMk/>
            <pc:sldMk cId="1285076717" sldId="275"/>
            <ac:spMk id="7" creationId="{428F9714-D421-4220-A1EB-D65F24A351FC}"/>
          </ac:spMkLst>
        </pc:spChg>
        <pc:spChg chg="add del mod">
          <ac:chgData name="Sydney Aitchison" userId="79be0420debe86c0" providerId="LiveId" clId="{B8EE377D-40A3-4C2F-8E6A-1BEB8F6C2538}" dt="2021-02-21T20:42:34.555" v="4973" actId="478"/>
          <ac:spMkLst>
            <pc:docMk/>
            <pc:sldMk cId="1285076717" sldId="275"/>
            <ac:spMk id="9" creationId="{FA72AB00-F18C-480D-BCE1-E111D275C062}"/>
          </ac:spMkLst>
        </pc:spChg>
        <pc:spChg chg="add del mod">
          <ac:chgData name="Sydney Aitchison" userId="79be0420debe86c0" providerId="LiveId" clId="{B8EE377D-40A3-4C2F-8E6A-1BEB8F6C2538}" dt="2021-02-21T20:42:32.662" v="4971" actId="478"/>
          <ac:spMkLst>
            <pc:docMk/>
            <pc:sldMk cId="1285076717" sldId="275"/>
            <ac:spMk id="11" creationId="{2FA467AB-86D7-4B96-98B0-6D54C1481D8F}"/>
          </ac:spMkLst>
        </pc:spChg>
        <pc:spChg chg="mod">
          <ac:chgData name="Sydney Aitchison" userId="79be0420debe86c0" providerId="LiveId" clId="{B8EE377D-40A3-4C2F-8E6A-1BEB8F6C2538}" dt="2021-01-19T22:32:21.412" v="2176" actId="20577"/>
          <ac:spMkLst>
            <pc:docMk/>
            <pc:sldMk cId="1285076717" sldId="275"/>
            <ac:spMk id="15" creationId="{11123242-1802-4890-85C8-48524FEB9010}"/>
          </ac:spMkLst>
        </pc:spChg>
        <pc:spChg chg="mod">
          <ac:chgData name="Sydney Aitchison" userId="79be0420debe86c0" providerId="LiveId" clId="{B8EE377D-40A3-4C2F-8E6A-1BEB8F6C2538}" dt="2021-02-22T20:08:00.247" v="5178" actId="20577"/>
          <ac:spMkLst>
            <pc:docMk/>
            <pc:sldMk cId="1285076717" sldId="275"/>
            <ac:spMk id="17" creationId="{7ED86B65-490B-4A46-9A35-518F306514E2}"/>
          </ac:spMkLst>
        </pc:spChg>
        <pc:spChg chg="mod">
          <ac:chgData name="Sydney Aitchison" userId="79be0420debe86c0" providerId="LiveId" clId="{B8EE377D-40A3-4C2F-8E6A-1BEB8F6C2538}" dt="2021-02-21T20:36:24.531" v="4587" actId="20577"/>
          <ac:spMkLst>
            <pc:docMk/>
            <pc:sldMk cId="1285076717" sldId="275"/>
            <ac:spMk id="18" creationId="{60CBFD8E-64DF-4423-A5AD-A66942481960}"/>
          </ac:spMkLst>
        </pc:spChg>
        <pc:spChg chg="mod">
          <ac:chgData name="Sydney Aitchison" userId="79be0420debe86c0" providerId="LiveId" clId="{B8EE377D-40A3-4C2F-8E6A-1BEB8F6C2538}" dt="2021-02-21T20:39:38.477" v="4800" actId="20577"/>
          <ac:spMkLst>
            <pc:docMk/>
            <pc:sldMk cId="1285076717" sldId="275"/>
            <ac:spMk id="19" creationId="{5546E0D8-3EE8-4FA5-9941-005B12026C46}"/>
          </ac:spMkLst>
        </pc:spChg>
        <pc:spChg chg="mod">
          <ac:chgData name="Sydney Aitchison" userId="79be0420debe86c0" providerId="LiveId" clId="{B8EE377D-40A3-4C2F-8E6A-1BEB8F6C2538}" dt="2021-02-21T20:36:33.715" v="4593" actId="20577"/>
          <ac:spMkLst>
            <pc:docMk/>
            <pc:sldMk cId="1285076717" sldId="275"/>
            <ac:spMk id="20" creationId="{DD2E6CBE-74EE-4EC6-97D7-36D6F95ED203}"/>
          </ac:spMkLst>
        </pc:spChg>
        <pc:spChg chg="del mod">
          <ac:chgData name="Sydney Aitchison" userId="79be0420debe86c0" providerId="LiveId" clId="{B8EE377D-40A3-4C2F-8E6A-1BEB8F6C2538}" dt="2021-02-21T20:41:20.368" v="4962" actId="478"/>
          <ac:spMkLst>
            <pc:docMk/>
            <pc:sldMk cId="1285076717" sldId="275"/>
            <ac:spMk id="21" creationId="{839944D4-2F2D-438D-93AE-CFC498C791DD}"/>
          </ac:spMkLst>
        </pc:spChg>
        <pc:spChg chg="add del mod">
          <ac:chgData name="Sydney Aitchison" userId="79be0420debe86c0" providerId="LiveId" clId="{B8EE377D-40A3-4C2F-8E6A-1BEB8F6C2538}" dt="2021-02-21T20:42:42.318" v="4984" actId="20577"/>
          <ac:spMkLst>
            <pc:docMk/>
            <pc:sldMk cId="1285076717" sldId="275"/>
            <ac:spMk id="22" creationId="{D0937D34-C77C-4A01-8453-A119A44FEA1D}"/>
          </ac:spMkLst>
        </pc:spChg>
        <pc:grpChg chg="add del">
          <ac:chgData name="Sydney Aitchison" userId="79be0420debe86c0" providerId="LiveId" clId="{B8EE377D-40A3-4C2F-8E6A-1BEB8F6C2538}" dt="2021-02-21T20:42:31.698" v="4969" actId="478"/>
          <ac:grpSpMkLst>
            <pc:docMk/>
            <pc:sldMk cId="1285076717" sldId="275"/>
            <ac:grpSpMk id="5" creationId="{25EE06CE-237F-44E6-BF7E-72B27BB6A6DB}"/>
          </ac:grpSpMkLst>
        </pc:grpChg>
        <pc:picChg chg="add del">
          <ac:chgData name="Sydney Aitchison" userId="79be0420debe86c0" providerId="LiveId" clId="{B8EE377D-40A3-4C2F-8E6A-1BEB8F6C2538}" dt="2021-02-21T20:42:32.662" v="4971" actId="478"/>
          <ac:picMkLst>
            <pc:docMk/>
            <pc:sldMk cId="1285076717" sldId="275"/>
            <ac:picMk id="47" creationId="{CF3CF4DD-4D31-4118-BEC8-48E0CFB07422}"/>
          </ac:picMkLst>
        </pc:picChg>
      </pc:sldChg>
      <pc:sldChg chg="modSp add mod ord">
        <pc:chgData name="Sydney Aitchison" userId="79be0420debe86c0" providerId="LiveId" clId="{B8EE377D-40A3-4C2F-8E6A-1BEB8F6C2538}" dt="2021-01-31T20:33:06.259" v="3733" actId="20577"/>
        <pc:sldMkLst>
          <pc:docMk/>
          <pc:sldMk cId="3331812493" sldId="276"/>
        </pc:sldMkLst>
        <pc:spChg chg="mod">
          <ac:chgData name="Sydney Aitchison" userId="79be0420debe86c0" providerId="LiveId" clId="{B8EE377D-40A3-4C2F-8E6A-1BEB8F6C2538}" dt="2021-01-31T19:11:37.969" v="2460" actId="20577"/>
          <ac:spMkLst>
            <pc:docMk/>
            <pc:sldMk cId="3331812493" sldId="276"/>
            <ac:spMk id="3" creationId="{589FBC09-5A84-45A9-B63B-5DEAA4BE7605}"/>
          </ac:spMkLst>
        </pc:spChg>
        <pc:spChg chg="mod">
          <ac:chgData name="Sydney Aitchison" userId="79be0420debe86c0" providerId="LiveId" clId="{B8EE377D-40A3-4C2F-8E6A-1BEB8F6C2538}" dt="2021-01-31T20:14:32.263" v="3730" actId="255"/>
          <ac:spMkLst>
            <pc:docMk/>
            <pc:sldMk cId="3331812493" sldId="276"/>
            <ac:spMk id="4" creationId="{199A93DB-B3B6-47AF-84B6-0AE60CEEF594}"/>
          </ac:spMkLst>
        </pc:spChg>
        <pc:spChg chg="mod">
          <ac:chgData name="Sydney Aitchison" userId="79be0420debe86c0" providerId="LiveId" clId="{B8EE377D-40A3-4C2F-8E6A-1BEB8F6C2538}" dt="2021-01-31T20:14:27.014" v="3729" actId="255"/>
          <ac:spMkLst>
            <pc:docMk/>
            <pc:sldMk cId="3331812493" sldId="276"/>
            <ac:spMk id="9" creationId="{741D6D94-B2BB-401E-AACC-F5CA79C890E0}"/>
          </ac:spMkLst>
        </pc:spChg>
        <pc:spChg chg="mod">
          <ac:chgData name="Sydney Aitchison" userId="79be0420debe86c0" providerId="LiveId" clId="{B8EE377D-40A3-4C2F-8E6A-1BEB8F6C2538}" dt="2021-01-31T20:33:06.259" v="3733" actId="20577"/>
          <ac:spMkLst>
            <pc:docMk/>
            <pc:sldMk cId="3331812493" sldId="276"/>
            <ac:spMk id="10" creationId="{446FF8FD-032B-4D36-A8A8-4808293CC3D6}"/>
          </ac:spMkLst>
        </pc:spChg>
        <pc:picChg chg="mod">
          <ac:chgData name="Sydney Aitchison" userId="79be0420debe86c0" providerId="LiveId" clId="{B8EE377D-40A3-4C2F-8E6A-1BEB8F6C2538}" dt="2021-01-31T19:18:07.567" v="2609" actId="14826"/>
          <ac:picMkLst>
            <pc:docMk/>
            <pc:sldMk cId="3331812493" sldId="276"/>
            <ac:picMk id="26" creationId="{AC795B1E-52EB-4FE3-A1E0-F33538255501}"/>
          </ac:picMkLst>
        </pc:picChg>
        <pc:picChg chg="mod">
          <ac:chgData name="Sydney Aitchison" userId="79be0420debe86c0" providerId="LiveId" clId="{B8EE377D-40A3-4C2F-8E6A-1BEB8F6C2538}" dt="2021-01-31T19:18:33.515" v="2610" actId="14826"/>
          <ac:picMkLst>
            <pc:docMk/>
            <pc:sldMk cId="3331812493" sldId="276"/>
            <ac:picMk id="27" creationId="{6E924CF4-613B-4D10-84B4-60CDEB9D1E3E}"/>
          </ac:picMkLst>
        </pc:picChg>
        <pc:picChg chg="mod">
          <ac:chgData name="Sydney Aitchison" userId="79be0420debe86c0" providerId="LiveId" clId="{B8EE377D-40A3-4C2F-8E6A-1BEB8F6C2538}" dt="2021-01-31T19:19:09.835" v="2611" actId="14826"/>
          <ac:picMkLst>
            <pc:docMk/>
            <pc:sldMk cId="3331812493" sldId="276"/>
            <ac:picMk id="28" creationId="{4A3F8A3D-A21F-48E8-9665-AC8C102CB76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5716D-39C9-48C4-A3EB-B88E4515427D}" type="datetimeFigureOut">
              <a:rPr lang="en-US" smtClean="0"/>
              <a:t>2/26/21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C6D3C-9EB0-4F2C-9026-3887D1CDB4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6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8D39141-3E8E-4545-90DB-291A0E5F139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612000" tIns="0" anchor="ctr"/>
          <a:lstStyle>
            <a:lvl1pPr marL="0" indent="0" algn="l">
              <a:lnSpc>
                <a:spcPct val="100000"/>
              </a:lnSpc>
              <a:buNone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90A062-54B3-47F2-9D6A-5BC957520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00" y="0"/>
            <a:ext cx="9672000" cy="6857999"/>
          </a:xfrm>
          <a:solidFill>
            <a:schemeClr val="tx2">
              <a:alpha val="70000"/>
            </a:schemeClr>
          </a:solidFill>
        </p:spPr>
        <p:txBody>
          <a:bodyPr lIns="1116000" rIns="180000" anchor="ctr"/>
          <a:lstStyle>
            <a:lvl1pPr algn="l">
              <a:defRPr sz="50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97F3D-57FA-4E82-9EEC-E93088055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000" y="4276447"/>
            <a:ext cx="5161550" cy="620016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lIns="144000" anchor="ctr"/>
          <a:lstStyle>
            <a:lvl1pPr marL="0" indent="0" algn="l">
              <a:buNone/>
              <a:defRPr sz="2400" b="1" i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31775C8-C7F0-4EC5-A9C0-53AE3A0C5F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600000" y="6262080"/>
            <a:ext cx="7560000" cy="36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E8B0AE2-DA19-49E2-AC81-5272385D30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6A395197-9758-40F0-B747-F8B134C175E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685843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8907576-77BD-4FD0-A9FE-48D249CB435B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0C70C-09F9-40EE-9A89-ED9A5DCFD9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3794" y="3407563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78D9ACA-AB64-4D04-A5E0-23AC8B81EC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3794" y="3005055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3B4EB62-0A18-46F9-98F0-E8FC5EBAF3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66363" y="3407563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A3B2D4DF-9952-49C7-B850-559AD0DF27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66363" y="3005055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CE373B8-7ADE-4DC4-9900-59147BFA16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28931" y="3407563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28F027FF-E9AF-4E49-AC44-48D21AD76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828931" y="3005055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29" name="Picture Placeholder 25">
            <a:extLst>
              <a:ext uri="{FF2B5EF4-FFF2-40B4-BE49-F238E27FC236}">
                <a16:creationId xmlns:a16="http://schemas.microsoft.com/office/drawing/2014/main" id="{8989EC4C-4E3F-457F-8CF6-8A88DE68A93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867711" y="1648853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0" name="Picture Placeholder 25">
            <a:extLst>
              <a:ext uri="{FF2B5EF4-FFF2-40B4-BE49-F238E27FC236}">
                <a16:creationId xmlns:a16="http://schemas.microsoft.com/office/drawing/2014/main" id="{67FB2730-3D12-4D72-AE64-AC3955C5CD9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630280" y="1648853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1" name="Picture Placeholder 25">
            <a:extLst>
              <a:ext uri="{FF2B5EF4-FFF2-40B4-BE49-F238E27FC236}">
                <a16:creationId xmlns:a16="http://schemas.microsoft.com/office/drawing/2014/main" id="{4F2BB90C-4866-4DB3-B05C-0BB7DBFF8EA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392848" y="1648853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FE407FE5-15DF-40F7-B14C-0A04CC30CD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03794" y="5736658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7DD73F77-2E6A-450D-B4AF-8643D8AE1EC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03794" y="5334150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7F1CAED2-2A78-4780-A303-060C24C5652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066363" y="5736658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4E77CA0B-49F8-4EE9-84A7-AB28FD1CC1E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066363" y="5334150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5D4F2294-CE3A-4705-BCB3-C5DAFA373C2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828931" y="5736658"/>
            <a:ext cx="2034138" cy="245885"/>
          </a:xfrm>
        </p:spPr>
        <p:txBody>
          <a:bodyPr lIns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Role</a:t>
            </a:r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7B49F9AF-7698-444D-8D12-FA0B6A713E0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828931" y="5334150"/>
            <a:ext cx="2034138" cy="360445"/>
          </a:xfrm>
          <a:solidFill>
            <a:schemeClr val="tx2"/>
          </a:solidFill>
        </p:spPr>
        <p:txBody>
          <a:bodyPr lIns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33" name="Picture Placeholder 25">
            <a:extLst>
              <a:ext uri="{FF2B5EF4-FFF2-40B4-BE49-F238E27FC236}">
                <a16:creationId xmlns:a16="http://schemas.microsoft.com/office/drawing/2014/main" id="{6057C2E9-1501-4819-B77D-23A0268DB0F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867711" y="3977948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4" name="Picture Placeholder 25">
            <a:extLst>
              <a:ext uri="{FF2B5EF4-FFF2-40B4-BE49-F238E27FC236}">
                <a16:creationId xmlns:a16="http://schemas.microsoft.com/office/drawing/2014/main" id="{C77B8544-1CEE-4ED4-89E8-ED042673804D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5630280" y="3977948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5" name="Picture Placeholder 25">
            <a:extLst>
              <a:ext uri="{FF2B5EF4-FFF2-40B4-BE49-F238E27FC236}">
                <a16:creationId xmlns:a16="http://schemas.microsoft.com/office/drawing/2014/main" id="{E1131D92-0382-469E-A358-A2EC5FDCCF32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392848" y="3977948"/>
            <a:ext cx="906304" cy="1206290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0EBF36-B9CA-4962-B198-27B56B54E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219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74D42A7-FF15-4C9E-9657-33DD5BC539DA}"/>
              </a:ext>
            </a:extLst>
          </p:cNvPr>
          <p:cNvSpPr/>
          <p:nvPr userDrawn="1"/>
        </p:nvSpPr>
        <p:spPr>
          <a:xfrm>
            <a:off x="180000" y="179109"/>
            <a:ext cx="11832000" cy="6513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FA555C0-B108-4047-8AFF-82E05F0734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EAA7C-AE70-48A8-B582-013424EB9C4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95500" y="1992933"/>
            <a:ext cx="9388499" cy="10953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Description Here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98EA298-DD21-4B69-8125-094245EDF7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84213" y="1992934"/>
            <a:ext cx="1095375" cy="1095375"/>
          </a:xfrm>
        </p:spPr>
        <p:txBody>
          <a:bodyPr anchor="ctr"/>
          <a:lstStyle>
            <a:lvl1pPr marL="0" indent="0" algn="ctr">
              <a:buNone/>
              <a:defRPr sz="1050" i="1"/>
            </a:lvl1pPr>
          </a:lstStyle>
          <a:p>
            <a:r>
              <a:rPr lang="en-US" dirty="0"/>
              <a:t>Place</a:t>
            </a:r>
            <a:br>
              <a:rPr lang="en-US" dirty="0"/>
            </a:br>
            <a:r>
              <a:rPr lang="en-US" dirty="0"/>
              <a:t>Your Image / Logo Here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4C93EFCC-1E62-4200-9E96-2476EE2581B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4213" y="3431134"/>
            <a:ext cx="1095375" cy="1095375"/>
          </a:xfrm>
        </p:spPr>
        <p:txBody>
          <a:bodyPr anchor="ctr"/>
          <a:lstStyle>
            <a:lvl1pPr marL="0" indent="0" algn="ctr">
              <a:buNone/>
              <a:defRPr sz="1050" i="1"/>
            </a:lvl1pPr>
          </a:lstStyle>
          <a:p>
            <a:r>
              <a:rPr lang="en-US" dirty="0"/>
              <a:t>Place</a:t>
            </a:r>
            <a:br>
              <a:rPr lang="en-US" dirty="0"/>
            </a:br>
            <a:r>
              <a:rPr lang="en-US" dirty="0"/>
              <a:t>Your Image / Logo Here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8741D874-BD81-4469-AA1C-32517FD7C37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4213" y="4869334"/>
            <a:ext cx="1095375" cy="1095375"/>
          </a:xfrm>
        </p:spPr>
        <p:txBody>
          <a:bodyPr anchor="ctr"/>
          <a:lstStyle>
            <a:lvl1pPr marL="0" indent="0" algn="ctr">
              <a:buNone/>
              <a:defRPr sz="1050" i="1"/>
            </a:lvl1pPr>
          </a:lstStyle>
          <a:p>
            <a:r>
              <a:rPr lang="en-US" dirty="0"/>
              <a:t>Place</a:t>
            </a:r>
            <a:br>
              <a:rPr lang="en-US" dirty="0"/>
            </a:br>
            <a:r>
              <a:rPr lang="en-US" dirty="0"/>
              <a:t>Your Image / Logo Here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FB0B599-DDEF-43E9-A07F-FC328C595BCE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095500" y="3422739"/>
            <a:ext cx="9388499" cy="10953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Description Here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3FF0857-6431-48DC-BE82-9A93C55CEFB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2095500" y="4867850"/>
            <a:ext cx="9388499" cy="10953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2119471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74D42A7-FF15-4C9E-9657-33DD5BC539DA}"/>
              </a:ext>
            </a:extLst>
          </p:cNvPr>
          <p:cNvSpPr/>
          <p:nvPr userDrawn="1"/>
        </p:nvSpPr>
        <p:spPr>
          <a:xfrm>
            <a:off x="180000" y="179109"/>
            <a:ext cx="11832000" cy="6513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FA555C0-B108-4047-8AFF-82E05F0734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EAA7C-AE70-48A8-B582-013424EB9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40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8D39141-3E8E-4545-90DB-291A0E5F139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0" tIns="0" rIns="612000" anchor="ctr"/>
          <a:lstStyle>
            <a:lvl1pPr marL="0" indent="0" algn="r">
              <a:lnSpc>
                <a:spcPct val="100000"/>
              </a:lnSpc>
              <a:buNone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90A062-54B3-47F2-9D6A-5BC9575208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672000" cy="6857999"/>
          </a:xfrm>
          <a:solidFill>
            <a:schemeClr val="tx2">
              <a:alpha val="70000"/>
            </a:schemeClr>
          </a:solidFill>
        </p:spPr>
        <p:txBody>
          <a:bodyPr lIns="1116000" rIns="180000" bIns="756000" anchor="ctr"/>
          <a:lstStyle>
            <a:lvl1pPr algn="l">
              <a:lnSpc>
                <a:spcPct val="65000"/>
              </a:lnSpc>
              <a:defRPr sz="88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</a:t>
            </a:r>
            <a:br>
              <a:rPr lang="en-US" dirty="0"/>
            </a:br>
            <a:r>
              <a:rPr lang="en-US" dirty="0"/>
              <a:t>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9FD1A9-E34B-4888-90DE-493861AD7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17700" y="4508500"/>
            <a:ext cx="3314700" cy="330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452AC72-D893-4C1A-83BD-9930164D89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17700" y="5180023"/>
            <a:ext cx="3314700" cy="205029"/>
          </a:xfrm>
          <a:ln>
            <a:noFill/>
          </a:ln>
        </p:spPr>
        <p:txBody>
          <a:bodyPr anchor="t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2EEC149-F1BE-4C36-A789-5BF73B40A2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17700" y="5683561"/>
            <a:ext cx="3314700" cy="205029"/>
          </a:xfrm>
          <a:ln>
            <a:noFill/>
          </a:ln>
        </p:spPr>
        <p:txBody>
          <a:bodyPr anchor="t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CC256E6-6AE8-4950-838C-BE638FB479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17700" y="4821910"/>
            <a:ext cx="3314700" cy="205029"/>
          </a:xfrm>
        </p:spPr>
        <p:txBody>
          <a:bodyPr anchor="t"/>
          <a:lstStyle>
            <a:lvl1pPr marL="0" indent="0">
              <a:buNone/>
              <a:defRPr sz="1000" i="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318579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75689F-8B6B-4484-8064-90B4D8FB7C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7343" y="2731933"/>
            <a:ext cx="6903253" cy="3350673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lIns="576000" tIns="1872000" rIns="576000"/>
          <a:lstStyle>
            <a:lvl1pPr marL="0" indent="0">
              <a:lnSpc>
                <a:spcPts val="2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Describe Your Big Idea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C57B9832-0120-4094-8C27-082E3533C5D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012000" cy="6858000"/>
          </a:xfrm>
          <a:custGeom>
            <a:avLst/>
            <a:gdLst>
              <a:gd name="connsiteX0" fmla="*/ 0 w 12012000"/>
              <a:gd name="connsiteY0" fmla="*/ 0 h 6858000"/>
              <a:gd name="connsiteX1" fmla="*/ 8592000 w 12012000"/>
              <a:gd name="connsiteY1" fmla="*/ 0 h 6858000"/>
              <a:gd name="connsiteX2" fmla="*/ 8592000 w 12012000"/>
              <a:gd name="connsiteY2" fmla="*/ 180000 h 6858000"/>
              <a:gd name="connsiteX3" fmla="*/ 12012000 w 12012000"/>
              <a:gd name="connsiteY3" fmla="*/ 180000 h 6858000"/>
              <a:gd name="connsiteX4" fmla="*/ 12012000 w 12012000"/>
              <a:gd name="connsiteY4" fmla="*/ 6678000 h 6858000"/>
              <a:gd name="connsiteX5" fmla="*/ 8592000 w 12012000"/>
              <a:gd name="connsiteY5" fmla="*/ 6678000 h 6858000"/>
              <a:gd name="connsiteX6" fmla="*/ 8592000 w 12012000"/>
              <a:gd name="connsiteY6" fmla="*/ 6858000 h 6858000"/>
              <a:gd name="connsiteX7" fmla="*/ 0 w 1201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12000" h="6858000">
                <a:moveTo>
                  <a:pt x="0" y="0"/>
                </a:moveTo>
                <a:lnTo>
                  <a:pt x="8592000" y="0"/>
                </a:lnTo>
                <a:lnTo>
                  <a:pt x="8592000" y="180000"/>
                </a:lnTo>
                <a:lnTo>
                  <a:pt x="12012000" y="180000"/>
                </a:lnTo>
                <a:lnTo>
                  <a:pt x="12012000" y="6678000"/>
                </a:lnTo>
                <a:lnTo>
                  <a:pt x="8592000" y="6678000"/>
                </a:lnTo>
                <a:lnTo>
                  <a:pt x="8592000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0" tIns="0" rIns="612000" anchor="ctr">
            <a:noAutofit/>
          </a:bodyPr>
          <a:lstStyle>
            <a:lvl1pPr marL="0" indent="0" algn="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83999" y="6262080"/>
            <a:ext cx="6190934" cy="36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EAF90A48-1BFB-4A19-9A1C-2851879F9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778" y="3096087"/>
            <a:ext cx="5455750" cy="1008000"/>
          </a:xfrm>
        </p:spPr>
        <p:txBody>
          <a:bodyPr/>
          <a:lstStyle>
            <a:lvl1pPr>
              <a:defRPr sz="40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9E79024-4B2E-43B0-8607-196181AB731F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59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X Number &amp; Ic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7CE6DD-011B-4E2D-9E8A-EFF414E39EE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79109"/>
            <a:ext cx="11832000" cy="6513922"/>
          </a:xfrm>
          <a:custGeom>
            <a:avLst/>
            <a:gdLst>
              <a:gd name="connsiteX0" fmla="*/ 0 w 11832000"/>
              <a:gd name="connsiteY0" fmla="*/ 0 h 6513922"/>
              <a:gd name="connsiteX1" fmla="*/ 8412000 w 11832000"/>
              <a:gd name="connsiteY1" fmla="*/ 0 h 6513922"/>
              <a:gd name="connsiteX2" fmla="*/ 8412000 w 11832000"/>
              <a:gd name="connsiteY2" fmla="*/ 891 h 6513922"/>
              <a:gd name="connsiteX3" fmla="*/ 11832000 w 11832000"/>
              <a:gd name="connsiteY3" fmla="*/ 891 h 6513922"/>
              <a:gd name="connsiteX4" fmla="*/ 11832000 w 11832000"/>
              <a:gd name="connsiteY4" fmla="*/ 6498891 h 6513922"/>
              <a:gd name="connsiteX5" fmla="*/ 8412000 w 11832000"/>
              <a:gd name="connsiteY5" fmla="*/ 6498891 h 6513922"/>
              <a:gd name="connsiteX6" fmla="*/ 8412000 w 11832000"/>
              <a:gd name="connsiteY6" fmla="*/ 6513922 h 6513922"/>
              <a:gd name="connsiteX7" fmla="*/ 0 w 11832000"/>
              <a:gd name="connsiteY7" fmla="*/ 6513922 h 65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2000" h="6513922">
                <a:moveTo>
                  <a:pt x="0" y="0"/>
                </a:moveTo>
                <a:lnTo>
                  <a:pt x="8412000" y="0"/>
                </a:lnTo>
                <a:lnTo>
                  <a:pt x="8412000" y="891"/>
                </a:lnTo>
                <a:lnTo>
                  <a:pt x="11832000" y="891"/>
                </a:lnTo>
                <a:lnTo>
                  <a:pt x="11832000" y="6498891"/>
                </a:lnTo>
                <a:lnTo>
                  <a:pt x="8412000" y="6498891"/>
                </a:lnTo>
                <a:lnTo>
                  <a:pt x="8412000" y="6513922"/>
                </a:lnTo>
                <a:lnTo>
                  <a:pt x="0" y="651392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1764000" rIns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5"/>
            <a:ext cx="7560000" cy="360000"/>
          </a:xfrm>
        </p:spPr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6E75A4B-2655-4B0E-8D3B-0068F57D3D9B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F266E5-40A6-4643-B9AC-B38F2725637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3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#NUMBER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CB790CB-E4F5-4B61-A03E-1CA0C32E3F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455" y="3799847"/>
            <a:ext cx="1999889" cy="846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B570684C-B743-402E-8778-A651995771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71013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#NUMBER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FCEC7149-9A00-4CA4-B800-1BFD6EBEB8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97255" y="3799847"/>
            <a:ext cx="1999889" cy="846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374F0E2-36BA-43B5-8799-77AA3367DF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69707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#NUMBER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1BA12174-6A24-4E61-8D58-B3B42C31BE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96056" y="3799847"/>
            <a:ext cx="1999889" cy="846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D3A67B21-0E8B-4922-94F9-20492309C4D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44613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#NUMBER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801C20C-82D2-465E-8D45-DF1A57E045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70855" y="3799847"/>
            <a:ext cx="1999889" cy="846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62BAD45E-2039-4F8D-9CFC-42BFA3756AD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31412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#NUMBER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64A78879-6338-4F3B-864E-8FF4E08C006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657654" y="3799847"/>
            <a:ext cx="1999889" cy="846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80118439-B306-4F20-9200-1C429EADC7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01000" y="5271502"/>
            <a:ext cx="1990001" cy="620016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lIns="0" anchor="ctr"/>
          <a:lstStyle>
            <a:lvl1pPr marL="0" indent="0" algn="ctr">
              <a:buNone/>
              <a:defRPr sz="2400" b="1" i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Outcome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9B7E7F2-DF6B-4441-B0B1-7E87E29BA3A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098550" y="2217585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7" name="Picture Placeholder 25">
            <a:extLst>
              <a:ext uri="{FF2B5EF4-FFF2-40B4-BE49-F238E27FC236}">
                <a16:creationId xmlns:a16="http://schemas.microsoft.com/office/drawing/2014/main" id="{ED41522A-FBAF-4E5D-B592-F13855964E8B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85350" y="2217585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8" name="Picture Placeholder 25">
            <a:extLst>
              <a:ext uri="{FF2B5EF4-FFF2-40B4-BE49-F238E27FC236}">
                <a16:creationId xmlns:a16="http://schemas.microsoft.com/office/drawing/2014/main" id="{AA51069C-E1DC-44A0-A6A0-2A4AB0DD4D7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84044" y="2217585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9" name="Picture Placeholder 25">
            <a:extLst>
              <a:ext uri="{FF2B5EF4-FFF2-40B4-BE49-F238E27FC236}">
                <a16:creationId xmlns:a16="http://schemas.microsoft.com/office/drawing/2014/main" id="{42F6437E-5478-451F-9BE3-E8160EA43516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958950" y="2217585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30" name="Picture Placeholder 25">
            <a:extLst>
              <a:ext uri="{FF2B5EF4-FFF2-40B4-BE49-F238E27FC236}">
                <a16:creationId xmlns:a16="http://schemas.microsoft.com/office/drawing/2014/main" id="{25127DFD-53A7-41A8-B591-AEEC12038026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245749" y="2217585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89258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 40 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F76D43D-0DDD-4BAD-8213-BDBF75C3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6118" y="4338116"/>
            <a:ext cx="10839764" cy="45719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6D3ACF3-E1F5-4332-9836-C8E6C46591B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434383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DF8FE7-66F4-4586-B49B-61E115ED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5B890-F885-418C-9812-59970CAC6B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21507-88DE-417D-8076-D9152E1E14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C7DDD-6F93-45F8-AFD6-95AA051FE8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1CD6042-5DF4-4624-BC32-25F68745304A}"/>
              </a:ext>
            </a:extLst>
          </p:cNvPr>
          <p:cNvSpPr/>
          <p:nvPr userDrawn="1"/>
        </p:nvSpPr>
        <p:spPr>
          <a:xfrm rot="5400000">
            <a:off x="8220300" y="371700"/>
            <a:ext cx="4343400" cy="3600000"/>
          </a:xfrm>
          <a:custGeom>
            <a:avLst/>
            <a:gdLst>
              <a:gd name="connsiteX0" fmla="*/ 0 w 4343400"/>
              <a:gd name="connsiteY0" fmla="*/ 3600000 h 3600000"/>
              <a:gd name="connsiteX1" fmla="*/ 0 w 4343400"/>
              <a:gd name="connsiteY1" fmla="*/ 0 h 3600000"/>
              <a:gd name="connsiteX2" fmla="*/ 180000 w 4343400"/>
              <a:gd name="connsiteY2" fmla="*/ 0 h 3600000"/>
              <a:gd name="connsiteX3" fmla="*/ 4343400 w 4343400"/>
              <a:gd name="connsiteY3" fmla="*/ 0 h 3600000"/>
              <a:gd name="connsiteX4" fmla="*/ 4343400 w 4343400"/>
              <a:gd name="connsiteY4" fmla="*/ 180000 h 3600000"/>
              <a:gd name="connsiteX5" fmla="*/ 180000 w 4343400"/>
              <a:gd name="connsiteY5" fmla="*/ 180000 h 3600000"/>
              <a:gd name="connsiteX6" fmla="*/ 180000 w 4343400"/>
              <a:gd name="connsiteY6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0" h="3600000">
                <a:moveTo>
                  <a:pt x="0" y="3600000"/>
                </a:moveTo>
                <a:lnTo>
                  <a:pt x="0" y="0"/>
                </a:lnTo>
                <a:lnTo>
                  <a:pt x="180000" y="0"/>
                </a:lnTo>
                <a:lnTo>
                  <a:pt x="4343400" y="0"/>
                </a:lnTo>
                <a:lnTo>
                  <a:pt x="43434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gradFill>
            <a:gsLst>
              <a:gs pos="0">
                <a:schemeClr val="bg1">
                  <a:alpha val="5000"/>
                </a:schemeClr>
              </a:gs>
              <a:gs pos="100000">
                <a:schemeClr val="bg1"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294759C-286C-4281-B194-581C766EEF28}"/>
              </a:ext>
            </a:extLst>
          </p:cNvPr>
          <p:cNvSpPr/>
          <p:nvPr userDrawn="1"/>
        </p:nvSpPr>
        <p:spPr>
          <a:xfrm rot="5400000">
            <a:off x="9134700" y="3800700"/>
            <a:ext cx="2514600" cy="3600000"/>
          </a:xfrm>
          <a:custGeom>
            <a:avLst/>
            <a:gdLst>
              <a:gd name="connsiteX0" fmla="*/ 0 w 2514600"/>
              <a:gd name="connsiteY0" fmla="*/ 180000 h 3600000"/>
              <a:gd name="connsiteX1" fmla="*/ 0 w 2514600"/>
              <a:gd name="connsiteY1" fmla="*/ 0 h 3600000"/>
              <a:gd name="connsiteX2" fmla="*/ 2334600 w 2514600"/>
              <a:gd name="connsiteY2" fmla="*/ 0 h 3600000"/>
              <a:gd name="connsiteX3" fmla="*/ 2514600 w 2514600"/>
              <a:gd name="connsiteY3" fmla="*/ 0 h 3600000"/>
              <a:gd name="connsiteX4" fmla="*/ 2514600 w 2514600"/>
              <a:gd name="connsiteY4" fmla="*/ 180000 h 3600000"/>
              <a:gd name="connsiteX5" fmla="*/ 2514600 w 2514600"/>
              <a:gd name="connsiteY5" fmla="*/ 3600000 h 3600000"/>
              <a:gd name="connsiteX6" fmla="*/ 2334600 w 2514600"/>
              <a:gd name="connsiteY6" fmla="*/ 3600000 h 3600000"/>
              <a:gd name="connsiteX7" fmla="*/ 2334600 w 2514600"/>
              <a:gd name="connsiteY7" fmla="*/ 18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4600" h="3600000">
                <a:moveTo>
                  <a:pt x="0" y="180000"/>
                </a:moveTo>
                <a:lnTo>
                  <a:pt x="0" y="0"/>
                </a:lnTo>
                <a:lnTo>
                  <a:pt x="2334600" y="0"/>
                </a:lnTo>
                <a:lnTo>
                  <a:pt x="2514600" y="0"/>
                </a:lnTo>
                <a:lnTo>
                  <a:pt x="2514600" y="180000"/>
                </a:lnTo>
                <a:lnTo>
                  <a:pt x="2514600" y="3600000"/>
                </a:lnTo>
                <a:lnTo>
                  <a:pt x="2334600" y="3600000"/>
                </a:lnTo>
                <a:lnTo>
                  <a:pt x="2334600" y="180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7894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Content Block with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E6622698-E93D-4214-8C21-38DBE58C2E3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79109"/>
            <a:ext cx="11832000" cy="6513922"/>
          </a:xfrm>
          <a:custGeom>
            <a:avLst/>
            <a:gdLst>
              <a:gd name="connsiteX0" fmla="*/ 0 w 11832000"/>
              <a:gd name="connsiteY0" fmla="*/ 0 h 6513922"/>
              <a:gd name="connsiteX1" fmla="*/ 8412000 w 11832000"/>
              <a:gd name="connsiteY1" fmla="*/ 0 h 6513922"/>
              <a:gd name="connsiteX2" fmla="*/ 8412000 w 11832000"/>
              <a:gd name="connsiteY2" fmla="*/ 891 h 6513922"/>
              <a:gd name="connsiteX3" fmla="*/ 11832000 w 11832000"/>
              <a:gd name="connsiteY3" fmla="*/ 891 h 6513922"/>
              <a:gd name="connsiteX4" fmla="*/ 11832000 w 11832000"/>
              <a:gd name="connsiteY4" fmla="*/ 6498891 h 6513922"/>
              <a:gd name="connsiteX5" fmla="*/ 8412000 w 11832000"/>
              <a:gd name="connsiteY5" fmla="*/ 6498891 h 6513922"/>
              <a:gd name="connsiteX6" fmla="*/ 8412000 w 11832000"/>
              <a:gd name="connsiteY6" fmla="*/ 6513922 h 6513922"/>
              <a:gd name="connsiteX7" fmla="*/ 0 w 11832000"/>
              <a:gd name="connsiteY7" fmla="*/ 6513922 h 65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2000" h="6513922">
                <a:moveTo>
                  <a:pt x="0" y="0"/>
                </a:moveTo>
                <a:lnTo>
                  <a:pt x="8412000" y="0"/>
                </a:lnTo>
                <a:lnTo>
                  <a:pt x="8412000" y="891"/>
                </a:lnTo>
                <a:lnTo>
                  <a:pt x="11832000" y="891"/>
                </a:lnTo>
                <a:lnTo>
                  <a:pt x="11832000" y="6498891"/>
                </a:lnTo>
                <a:lnTo>
                  <a:pt x="8412000" y="6498891"/>
                </a:lnTo>
                <a:lnTo>
                  <a:pt x="8412000" y="6513922"/>
                </a:lnTo>
                <a:lnTo>
                  <a:pt x="0" y="651392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1224000" rIns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706BC54-FE11-4237-96CC-8DA267DB5D7C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0C70C-09F9-40EE-9A89-ED9A5DCFD9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0581" y="2186444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78D9ACA-AB64-4D04-A5E0-23AC8B81EC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70581" y="1775806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3B4EB62-0A18-46F9-98F0-E8FC5EBAF3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31291" y="2186444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A3B2D4DF-9952-49C7-B850-559AD0DF27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31291" y="1775806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CE373B8-7ADE-4DC4-9900-59147BFA16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92000" y="2186444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28F027FF-E9AF-4E49-AC44-48D21AD76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92000" y="1775806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E6D854C-C76F-49BA-9E74-F438CA8EA9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70581" y="4335857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AD447D7D-C1F4-4AD4-AE22-EB8E7F1C419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70581" y="3925219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849DF703-38D0-4214-9432-83570E10EFE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31291" y="4335857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F9EB6572-1A9F-4672-8E42-A4E15451CA2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031291" y="3925219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740EB70-455C-47FF-9A9A-0D78D202ED0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92000" y="4335857"/>
            <a:ext cx="2812282" cy="1242556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CD9A5773-4F50-4631-9B7A-0A2D83E5DC2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92000" y="3925219"/>
            <a:ext cx="2812282" cy="297888"/>
          </a:xfrm>
        </p:spPr>
        <p:txBody>
          <a:bodyPr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387598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 x Content Block with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5350A6A-6F84-47F4-AE00-8295D96D08C8}"/>
              </a:ext>
            </a:extLst>
          </p:cNvPr>
          <p:cNvSpPr/>
          <p:nvPr userDrawn="1"/>
        </p:nvSpPr>
        <p:spPr>
          <a:xfrm rot="5400000">
            <a:off x="8677500" y="3343500"/>
            <a:ext cx="3429000" cy="3600000"/>
          </a:xfrm>
          <a:custGeom>
            <a:avLst/>
            <a:gdLst>
              <a:gd name="connsiteX0" fmla="*/ 0 w 3429000"/>
              <a:gd name="connsiteY0" fmla="*/ 180000 h 3600000"/>
              <a:gd name="connsiteX1" fmla="*/ 0 w 3429000"/>
              <a:gd name="connsiteY1" fmla="*/ 0 h 3600000"/>
              <a:gd name="connsiteX2" fmla="*/ 3249000 w 3429000"/>
              <a:gd name="connsiteY2" fmla="*/ 0 h 3600000"/>
              <a:gd name="connsiteX3" fmla="*/ 3429000 w 3429000"/>
              <a:gd name="connsiteY3" fmla="*/ 0 h 3600000"/>
              <a:gd name="connsiteX4" fmla="*/ 3429000 w 3429000"/>
              <a:gd name="connsiteY4" fmla="*/ 180000 h 3600000"/>
              <a:gd name="connsiteX5" fmla="*/ 3429000 w 3429000"/>
              <a:gd name="connsiteY5" fmla="*/ 3600000 h 3600000"/>
              <a:gd name="connsiteX6" fmla="*/ 3249000 w 3429000"/>
              <a:gd name="connsiteY6" fmla="*/ 3600000 h 3600000"/>
              <a:gd name="connsiteX7" fmla="*/ 3249000 w 3429000"/>
              <a:gd name="connsiteY7" fmla="*/ 18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0" h="3600000">
                <a:moveTo>
                  <a:pt x="0" y="180000"/>
                </a:moveTo>
                <a:lnTo>
                  <a:pt x="0" y="0"/>
                </a:lnTo>
                <a:lnTo>
                  <a:pt x="3249000" y="0"/>
                </a:lnTo>
                <a:lnTo>
                  <a:pt x="3429000" y="0"/>
                </a:lnTo>
                <a:lnTo>
                  <a:pt x="3429000" y="180000"/>
                </a:lnTo>
                <a:lnTo>
                  <a:pt x="3429000" y="3600000"/>
                </a:lnTo>
                <a:lnTo>
                  <a:pt x="3249000" y="3600000"/>
                </a:lnTo>
                <a:lnTo>
                  <a:pt x="3249000" y="180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6A395197-9758-40F0-B747-F8B134C175E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342943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0C70C-09F9-40EE-9A89-ED9A5DCFD9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2863" y="3668499"/>
            <a:ext cx="3276000" cy="2238815"/>
          </a:xfrm>
        </p:spPr>
        <p:txBody>
          <a:bodyPr lIns="108000"/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78D9ACA-AB64-4D04-A5E0-23AC8B81EC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2863" y="3068555"/>
            <a:ext cx="3276000" cy="360445"/>
          </a:xfrm>
          <a:solidFill>
            <a:schemeClr val="tx2"/>
          </a:solidFill>
        </p:spPr>
        <p:txBody>
          <a:bodyPr lIns="108000" anchor="ctr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3B4EB62-0A18-46F9-98F0-E8FC5EBAF3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5432" y="3668499"/>
            <a:ext cx="3276000" cy="2238815"/>
          </a:xfrm>
        </p:spPr>
        <p:txBody>
          <a:bodyPr lIns="108000"/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A3B2D4DF-9952-49C7-B850-559AD0DF27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5432" y="3068555"/>
            <a:ext cx="3276000" cy="360445"/>
          </a:xfrm>
          <a:solidFill>
            <a:schemeClr val="tx2"/>
          </a:solidFill>
        </p:spPr>
        <p:txBody>
          <a:bodyPr lIns="108000" anchor="ctr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CE373B8-7ADE-4DC4-9900-59147BFA16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8000" y="3668499"/>
            <a:ext cx="3276000" cy="2238815"/>
          </a:xfrm>
        </p:spPr>
        <p:txBody>
          <a:bodyPr lIns="108000"/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28F027FF-E9AF-4E49-AC44-48D21AD76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08000" y="3068555"/>
            <a:ext cx="3276000" cy="360445"/>
          </a:xfrm>
          <a:solidFill>
            <a:schemeClr val="tx2"/>
          </a:solidFill>
        </p:spPr>
        <p:txBody>
          <a:bodyPr lIns="108000" anchor="ctr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29" name="Picture Placeholder 25">
            <a:extLst>
              <a:ext uri="{FF2B5EF4-FFF2-40B4-BE49-F238E27FC236}">
                <a16:creationId xmlns:a16="http://schemas.microsoft.com/office/drawing/2014/main" id="{8989EC4C-4E3F-457F-8CF6-8A88DE68A93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908907" y="2005142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0" name="Picture Placeholder 25">
            <a:extLst>
              <a:ext uri="{FF2B5EF4-FFF2-40B4-BE49-F238E27FC236}">
                <a16:creationId xmlns:a16="http://schemas.microsoft.com/office/drawing/2014/main" id="{67FB2730-3D12-4D72-AE64-AC3955C5CD9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671476" y="2005142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31" name="Picture Placeholder 25">
            <a:extLst>
              <a:ext uri="{FF2B5EF4-FFF2-40B4-BE49-F238E27FC236}">
                <a16:creationId xmlns:a16="http://schemas.microsoft.com/office/drawing/2014/main" id="{4F2BB90C-4866-4DB3-B05C-0BB7DBFF8EA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434044" y="2005142"/>
            <a:ext cx="823913" cy="823913"/>
          </a:xfrm>
        </p:spPr>
        <p:txBody>
          <a:bodyPr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7A3E4BF3-C44A-4FB6-B64A-05FB5AEC75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EA98CFA-B2A7-4BCC-B1DC-01CFAD2DD65E}"/>
              </a:ext>
            </a:extLst>
          </p:cNvPr>
          <p:cNvSpPr/>
          <p:nvPr userDrawn="1"/>
        </p:nvSpPr>
        <p:spPr>
          <a:xfrm rot="5400000">
            <a:off x="8677500" y="-85500"/>
            <a:ext cx="3429000" cy="3600000"/>
          </a:xfrm>
          <a:custGeom>
            <a:avLst/>
            <a:gdLst>
              <a:gd name="connsiteX0" fmla="*/ 0 w 3429000"/>
              <a:gd name="connsiteY0" fmla="*/ 3600000 h 3600000"/>
              <a:gd name="connsiteX1" fmla="*/ 0 w 3429000"/>
              <a:gd name="connsiteY1" fmla="*/ 0 h 3600000"/>
              <a:gd name="connsiteX2" fmla="*/ 180000 w 3429000"/>
              <a:gd name="connsiteY2" fmla="*/ 0 h 3600000"/>
              <a:gd name="connsiteX3" fmla="*/ 3429000 w 3429000"/>
              <a:gd name="connsiteY3" fmla="*/ 0 h 3600000"/>
              <a:gd name="connsiteX4" fmla="*/ 3429000 w 3429000"/>
              <a:gd name="connsiteY4" fmla="*/ 180000 h 3600000"/>
              <a:gd name="connsiteX5" fmla="*/ 180000 w 3429000"/>
              <a:gd name="connsiteY5" fmla="*/ 180000 h 3600000"/>
              <a:gd name="connsiteX6" fmla="*/ 180000 w 3429000"/>
              <a:gd name="connsiteY6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9000" h="3600000">
                <a:moveTo>
                  <a:pt x="0" y="3600000"/>
                </a:moveTo>
                <a:lnTo>
                  <a:pt x="0" y="0"/>
                </a:lnTo>
                <a:lnTo>
                  <a:pt x="180000" y="0"/>
                </a:lnTo>
                <a:lnTo>
                  <a:pt x="3429000" y="0"/>
                </a:lnTo>
                <a:lnTo>
                  <a:pt x="3429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gradFill>
            <a:gsLst>
              <a:gs pos="0">
                <a:schemeClr val="bg1">
                  <a:alpha val="5000"/>
                </a:schemeClr>
              </a:gs>
              <a:gs pos="100000">
                <a:schemeClr val="bg1"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259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752CBEE-7696-40FC-AB0E-8790B179D18C}"/>
              </a:ext>
            </a:extLst>
          </p:cNvPr>
          <p:cNvSpPr/>
          <p:nvPr userDrawn="1"/>
        </p:nvSpPr>
        <p:spPr>
          <a:xfrm rot="5400000">
            <a:off x="8188485" y="2854485"/>
            <a:ext cx="4407031" cy="3600000"/>
          </a:xfrm>
          <a:custGeom>
            <a:avLst/>
            <a:gdLst>
              <a:gd name="connsiteX0" fmla="*/ 0 w 4407031"/>
              <a:gd name="connsiteY0" fmla="*/ 180000 h 3600000"/>
              <a:gd name="connsiteX1" fmla="*/ 0 w 4407031"/>
              <a:gd name="connsiteY1" fmla="*/ 0 h 3600000"/>
              <a:gd name="connsiteX2" fmla="*/ 4227031 w 4407031"/>
              <a:gd name="connsiteY2" fmla="*/ 0 h 3600000"/>
              <a:gd name="connsiteX3" fmla="*/ 4407031 w 4407031"/>
              <a:gd name="connsiteY3" fmla="*/ 0 h 3600000"/>
              <a:gd name="connsiteX4" fmla="*/ 4407031 w 4407031"/>
              <a:gd name="connsiteY4" fmla="*/ 180000 h 3600000"/>
              <a:gd name="connsiteX5" fmla="*/ 4407031 w 4407031"/>
              <a:gd name="connsiteY5" fmla="*/ 3600000 h 3600000"/>
              <a:gd name="connsiteX6" fmla="*/ 4227031 w 4407031"/>
              <a:gd name="connsiteY6" fmla="*/ 3600000 h 3600000"/>
              <a:gd name="connsiteX7" fmla="*/ 4227031 w 4407031"/>
              <a:gd name="connsiteY7" fmla="*/ 18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07031" h="3600000">
                <a:moveTo>
                  <a:pt x="0" y="180000"/>
                </a:moveTo>
                <a:lnTo>
                  <a:pt x="0" y="0"/>
                </a:lnTo>
                <a:lnTo>
                  <a:pt x="4227031" y="0"/>
                </a:lnTo>
                <a:lnTo>
                  <a:pt x="4407031" y="0"/>
                </a:lnTo>
                <a:lnTo>
                  <a:pt x="4407031" y="180000"/>
                </a:lnTo>
                <a:lnTo>
                  <a:pt x="4407031" y="3600000"/>
                </a:lnTo>
                <a:lnTo>
                  <a:pt x="4227031" y="3600000"/>
                </a:lnTo>
                <a:lnTo>
                  <a:pt x="4227031" y="180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6A395197-9758-40F0-B747-F8B134C175E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245140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7A3E4BF3-C44A-4FB6-B64A-05FB5AEC75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9445125-53D2-43B3-8ABC-C88E463BE7DD}"/>
              </a:ext>
            </a:extLst>
          </p:cNvPr>
          <p:cNvSpPr/>
          <p:nvPr userDrawn="1"/>
        </p:nvSpPr>
        <p:spPr>
          <a:xfrm rot="5400000">
            <a:off x="9166516" y="-574515"/>
            <a:ext cx="2450969" cy="3600000"/>
          </a:xfrm>
          <a:custGeom>
            <a:avLst/>
            <a:gdLst>
              <a:gd name="connsiteX0" fmla="*/ 0 w 2450969"/>
              <a:gd name="connsiteY0" fmla="*/ 3600000 h 3600000"/>
              <a:gd name="connsiteX1" fmla="*/ 0 w 2450969"/>
              <a:gd name="connsiteY1" fmla="*/ 0 h 3600000"/>
              <a:gd name="connsiteX2" fmla="*/ 180000 w 2450969"/>
              <a:gd name="connsiteY2" fmla="*/ 0 h 3600000"/>
              <a:gd name="connsiteX3" fmla="*/ 2450969 w 2450969"/>
              <a:gd name="connsiteY3" fmla="*/ 0 h 3600000"/>
              <a:gd name="connsiteX4" fmla="*/ 2450969 w 2450969"/>
              <a:gd name="connsiteY4" fmla="*/ 180000 h 3600000"/>
              <a:gd name="connsiteX5" fmla="*/ 180000 w 2450969"/>
              <a:gd name="connsiteY5" fmla="*/ 180000 h 3600000"/>
              <a:gd name="connsiteX6" fmla="*/ 180000 w 2450969"/>
              <a:gd name="connsiteY6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0969" h="3600000">
                <a:moveTo>
                  <a:pt x="0" y="3600000"/>
                </a:moveTo>
                <a:lnTo>
                  <a:pt x="0" y="0"/>
                </a:lnTo>
                <a:lnTo>
                  <a:pt x="180000" y="0"/>
                </a:lnTo>
                <a:lnTo>
                  <a:pt x="2450969" y="0"/>
                </a:lnTo>
                <a:lnTo>
                  <a:pt x="2450969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gradFill>
            <a:gsLst>
              <a:gs pos="0">
                <a:schemeClr val="bg1">
                  <a:alpha val="5000"/>
                </a:schemeClr>
              </a:gs>
              <a:gs pos="100000">
                <a:schemeClr val="bg1"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5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 - Full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7CE6DD-011B-4E2D-9E8A-EFF414E39EE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79109"/>
            <a:ext cx="11832000" cy="6513922"/>
          </a:xfrm>
          <a:custGeom>
            <a:avLst/>
            <a:gdLst>
              <a:gd name="connsiteX0" fmla="*/ 0 w 11832000"/>
              <a:gd name="connsiteY0" fmla="*/ 0 h 6513922"/>
              <a:gd name="connsiteX1" fmla="*/ 8412000 w 11832000"/>
              <a:gd name="connsiteY1" fmla="*/ 0 h 6513922"/>
              <a:gd name="connsiteX2" fmla="*/ 8412000 w 11832000"/>
              <a:gd name="connsiteY2" fmla="*/ 891 h 6513922"/>
              <a:gd name="connsiteX3" fmla="*/ 11832000 w 11832000"/>
              <a:gd name="connsiteY3" fmla="*/ 891 h 6513922"/>
              <a:gd name="connsiteX4" fmla="*/ 11832000 w 11832000"/>
              <a:gd name="connsiteY4" fmla="*/ 6498891 h 6513922"/>
              <a:gd name="connsiteX5" fmla="*/ 8412000 w 11832000"/>
              <a:gd name="connsiteY5" fmla="*/ 6498891 h 6513922"/>
              <a:gd name="connsiteX6" fmla="*/ 8412000 w 11832000"/>
              <a:gd name="connsiteY6" fmla="*/ 6513922 h 6513922"/>
              <a:gd name="connsiteX7" fmla="*/ 0 w 11832000"/>
              <a:gd name="connsiteY7" fmla="*/ 6513922 h 65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2000" h="6513922">
                <a:moveTo>
                  <a:pt x="0" y="0"/>
                </a:moveTo>
                <a:lnTo>
                  <a:pt x="8412000" y="0"/>
                </a:lnTo>
                <a:lnTo>
                  <a:pt x="8412000" y="891"/>
                </a:lnTo>
                <a:lnTo>
                  <a:pt x="11832000" y="891"/>
                </a:lnTo>
                <a:lnTo>
                  <a:pt x="11832000" y="6498891"/>
                </a:lnTo>
                <a:lnTo>
                  <a:pt x="8412000" y="6498891"/>
                </a:lnTo>
                <a:lnTo>
                  <a:pt x="8412000" y="6513922"/>
                </a:lnTo>
                <a:lnTo>
                  <a:pt x="0" y="651392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1764000" rIns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&amp; Drop Your </a:t>
            </a:r>
            <a:br>
              <a:rPr lang="en-US" dirty="0"/>
            </a:br>
            <a:r>
              <a:rPr lang="en-US" dirty="0"/>
              <a:t>Background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5"/>
            <a:ext cx="7560000" cy="360000"/>
          </a:xfrm>
        </p:spPr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6E75A4B-2655-4B0E-8D3B-0068F57D3D9B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0A18EF7D-14D0-4362-B8BD-722D3D54D4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03936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7FF01B-795B-4F5D-87AF-6CAA8DD5D48A}"/>
              </a:ext>
            </a:extLst>
          </p:cNvPr>
          <p:cNvSpPr/>
          <p:nvPr userDrawn="1"/>
        </p:nvSpPr>
        <p:spPr>
          <a:xfrm>
            <a:off x="180000" y="179109"/>
            <a:ext cx="11832000" cy="6513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7A3E4BF3-C44A-4FB6-B64A-05FB5AEC75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F32FC1-1FF6-4874-9835-EB1A90F7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039E70-36A3-46C1-B30E-CA4CC0B36C5D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5246D-ECE9-473C-953D-D56C3F7B3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946F0-677D-45B4-83B9-FD3BD3FFC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000" y="1825625"/>
            <a:ext cx="10800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5BE21-FA72-48F5-9A53-134902BF6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000" y="6192000"/>
            <a:ext cx="75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79B29-5421-49A7-A511-D916B66A8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5764" y="6241764"/>
            <a:ext cx="270474" cy="270474"/>
          </a:xfrm>
          <a:prstGeom prst="ellipse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CC7194-A4D0-457B-9D3E-53681723AFF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7892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50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2"/>
        </a:buClr>
        <a:buFont typeface="Arial" panose="020B060402020202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2"/>
        </a:buClr>
        <a:buFontTx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>
            <a:lumMod val="75000"/>
            <a:lumOff val="25000"/>
          </a:schemeClr>
        </a:buClr>
        <a:buSzPct val="80000"/>
        <a:buFont typeface="Courier New" panose="02070309020205020404" pitchFamily="49" charset="0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9060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0.png"/><Relationship Id="rId7" Type="http://schemas.openxmlformats.org/officeDocument/2006/relationships/image" Target="../media/image19.png"/><Relationship Id="rId2" Type="http://schemas.openxmlformats.org/officeDocument/2006/relationships/hyperlink" Target="https://www.dropbox.com/s/wrqzqaf3bpk7vbq/Annual%20Convention%20Schedule.pdf?dl=0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hyperlink" Target="https://www.jotform.com/nsnainc/2021DelegateCredForm" TargetMode="Externa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20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hyperlink" Target="https://www.nsna.org/" TargetMode="External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hyperlink" Target="http://www.iowanursingstudent.org/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dropbox.com/scl/fi/e7zvznmkmd0hw7ejqe1js/Constituency-and-Delegate-Information.pptx?dl=0&amp;rlkey=142uls5m7k71felrt1t8btc9h" TargetMode="External"/><Relationship Id="rId11" Type="http://schemas.openxmlformats.org/officeDocument/2006/relationships/image" Target="../media/image25.png"/><Relationship Id="rId5" Type="http://schemas.openxmlformats.org/officeDocument/2006/relationships/hyperlink" Target="https://www.dropbox.com/s/3v6fz71j5agzprx/Delegate%20Credentialing%20and%20Electronic%20Voting%202021.pptx?dl=0" TargetMode="External"/><Relationship Id="rId10" Type="http://schemas.openxmlformats.org/officeDocument/2006/relationships/image" Target="../media/image24.svg"/><Relationship Id="rId4" Type="http://schemas.openxmlformats.org/officeDocument/2006/relationships/hyperlink" Target="https://www.nsnaconvention.org/delegate-resources.html" TargetMode="External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 descr="Stethoscope">
            <a:extLst>
              <a:ext uri="{FF2B5EF4-FFF2-40B4-BE49-F238E27FC236}">
                <a16:creationId xmlns:a16="http://schemas.microsoft.com/office/drawing/2014/main" id="{8F02F647-7DBC-4618-AFF3-8CED69C5CDE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2488" y="-12536"/>
            <a:ext cx="10289512" cy="68580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8D8E648-93B0-47FF-A306-492EFF7FC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2535"/>
            <a:ext cx="9672000" cy="6857999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IANS &amp; nsna membership benefits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4857D70-F12B-4E1B-99F8-92DAD4349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4110" y="4276152"/>
            <a:ext cx="6045360" cy="1712875"/>
          </a:xfrm>
          <a:gradFill>
            <a:gsLst>
              <a:gs pos="800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/>
          <a:lstStyle/>
          <a:p>
            <a:r>
              <a:rPr lang="en-US" dirty="0"/>
              <a:t>Iowa Association of Nursing Students (IANS) </a:t>
            </a:r>
          </a:p>
          <a:p>
            <a:r>
              <a:rPr lang="en-US" dirty="0"/>
              <a:t>Membership Director: Sydney Aitchison </a:t>
            </a:r>
          </a:p>
        </p:txBody>
      </p:sp>
      <p:sp>
        <p:nvSpPr>
          <p:cNvPr id="5" name="object 7" descr="Beige rectangle">
            <a:extLst>
              <a:ext uri="{FF2B5EF4-FFF2-40B4-BE49-F238E27FC236}">
                <a16:creationId xmlns:a16="http://schemas.microsoft.com/office/drawing/2014/main" id="{C85C272F-FCB2-478D-9E03-EC734D1AB6C0}"/>
              </a:ext>
            </a:extLst>
          </p:cNvPr>
          <p:cNvSpPr/>
          <p:nvPr/>
        </p:nvSpPr>
        <p:spPr bwMode="white">
          <a:xfrm>
            <a:off x="3687084" y="3441536"/>
            <a:ext cx="4104000" cy="0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136CB0-4ED9-43FA-81D5-6D322579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024" y="5074922"/>
            <a:ext cx="2885950" cy="45719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9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Placeholder 27" descr="Cardiogram">
            <a:extLst>
              <a:ext uri="{FF2B5EF4-FFF2-40B4-BE49-F238E27FC236}">
                <a16:creationId xmlns:a16="http://schemas.microsoft.com/office/drawing/2014/main" id="{86D7D4AC-BE7B-45B9-AF4A-E2AF1B6C796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04" b="-6396"/>
          <a:stretch/>
        </p:blipFill>
        <p:spPr>
          <a:xfrm>
            <a:off x="0" y="-354330"/>
            <a:ext cx="12192000" cy="7692390"/>
          </a:xfr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D509E5E-F68C-4F2B-8EC7-432595860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69877" y="0"/>
            <a:ext cx="6058185" cy="6858000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7E39F-041F-4A45-A1CF-F8C269887D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7341" y="2503170"/>
            <a:ext cx="7836639" cy="3446636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/>
          <a:lstStyle/>
          <a:p>
            <a:pPr algn="l"/>
            <a:r>
              <a:rPr lang="en-US" sz="2600" b="0" i="0" dirty="0">
                <a:effectLst/>
                <a:latin typeface="+mj-lt"/>
              </a:rPr>
              <a:t>The Iowa </a:t>
            </a:r>
            <a:r>
              <a:rPr lang="en-US" sz="2600" b="0" i="0" dirty="0">
                <a:effectLst/>
              </a:rPr>
              <a:t>Association</a:t>
            </a:r>
            <a:r>
              <a:rPr lang="en-US" sz="2600" b="0" i="0" dirty="0">
                <a:effectLst/>
                <a:latin typeface="+mj-lt"/>
              </a:rPr>
              <a:t> of Nursing Students (IANS) is the state association that bridges the gap between you and the Nations</a:t>
            </a:r>
            <a:r>
              <a:rPr lang="en-US" sz="2600" dirty="0">
                <a:latin typeface="+mj-lt"/>
              </a:rPr>
              <a:t> </a:t>
            </a:r>
            <a:r>
              <a:rPr lang="en-US" sz="2600" b="0" i="0" dirty="0">
                <a:effectLst/>
                <a:latin typeface="+mj-lt"/>
              </a:rPr>
              <a:t>Student Nurses’ Association (NSNA).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BE4A06-2673-41EF-AF84-96B0EDEC0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207" y="3129954"/>
            <a:ext cx="4585966" cy="1008000"/>
          </a:xfrm>
        </p:spPr>
        <p:txBody>
          <a:bodyPr/>
          <a:lstStyle/>
          <a:p>
            <a:r>
              <a:rPr lang="en-US" sz="3300" dirty="0"/>
              <a:t>Link between Ians &amp; nsna membership </a:t>
            </a:r>
          </a:p>
        </p:txBody>
      </p:sp>
      <p:sp>
        <p:nvSpPr>
          <p:cNvPr id="9" name="object 7" descr="Beige rectangle">
            <a:extLst>
              <a:ext uri="{FF2B5EF4-FFF2-40B4-BE49-F238E27FC236}">
                <a16:creationId xmlns:a16="http://schemas.microsoft.com/office/drawing/2014/main" id="{400AB11A-4D5E-4CDE-BB60-C8578F59C3E0}"/>
              </a:ext>
            </a:extLst>
          </p:cNvPr>
          <p:cNvSpPr/>
          <p:nvPr/>
        </p:nvSpPr>
        <p:spPr bwMode="white">
          <a:xfrm>
            <a:off x="1791800" y="4161531"/>
            <a:ext cx="4104000" cy="0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grpSp>
        <p:nvGrpSpPr>
          <p:cNvPr id="36" name="Group 35" descr="Icon Lightbulb">
            <a:extLst>
              <a:ext uri="{FF2B5EF4-FFF2-40B4-BE49-F238E27FC236}">
                <a16:creationId xmlns:a16="http://schemas.microsoft.com/office/drawing/2014/main" id="{840CA54E-FBB9-4848-A45D-E086AA4A5012}"/>
              </a:ext>
            </a:extLst>
          </p:cNvPr>
          <p:cNvGrpSpPr>
            <a:grpSpLocks noChangeAspect="1"/>
          </p:cNvGrpSpPr>
          <p:nvPr/>
        </p:nvGrpSpPr>
        <p:grpSpPr>
          <a:xfrm>
            <a:off x="1985345" y="3363146"/>
            <a:ext cx="362015" cy="584795"/>
            <a:chOff x="1684741" y="3186732"/>
            <a:chExt cx="530027" cy="856197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8ABB65B-B8A5-4C0E-BE4C-E88A7BB3E8A2}"/>
                </a:ext>
              </a:extLst>
            </p:cNvPr>
            <p:cNvSpPr/>
            <p:nvPr/>
          </p:nvSpPr>
          <p:spPr>
            <a:xfrm>
              <a:off x="1817248" y="3777916"/>
              <a:ext cx="265013" cy="61157"/>
            </a:xfrm>
            <a:custGeom>
              <a:avLst/>
              <a:gdLst>
                <a:gd name="connsiteX0" fmla="*/ 30578 w 265013"/>
                <a:gd name="connsiteY0" fmla="*/ 0 h 61156"/>
                <a:gd name="connsiteX1" fmla="*/ 234435 w 265013"/>
                <a:gd name="connsiteY1" fmla="*/ 0 h 61156"/>
                <a:gd name="connsiteX2" fmla="*/ 265013 w 265013"/>
                <a:gd name="connsiteY2" fmla="*/ 30578 h 61156"/>
                <a:gd name="connsiteX3" fmla="*/ 234435 w 265013"/>
                <a:gd name="connsiteY3" fmla="*/ 61157 h 61156"/>
                <a:gd name="connsiteX4" fmla="*/ 30578 w 265013"/>
                <a:gd name="connsiteY4" fmla="*/ 61157 h 61156"/>
                <a:gd name="connsiteX5" fmla="*/ 0 w 265013"/>
                <a:gd name="connsiteY5" fmla="*/ 30578 h 61156"/>
                <a:gd name="connsiteX6" fmla="*/ 30578 w 265013"/>
                <a:gd name="connsiteY6" fmla="*/ 0 h 6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013" h="61156">
                  <a:moveTo>
                    <a:pt x="30578" y="0"/>
                  </a:moveTo>
                  <a:lnTo>
                    <a:pt x="234435" y="0"/>
                  </a:lnTo>
                  <a:cubicBezTo>
                    <a:pt x="251763" y="0"/>
                    <a:pt x="265013" y="13251"/>
                    <a:pt x="265013" y="30578"/>
                  </a:cubicBezTo>
                  <a:cubicBezTo>
                    <a:pt x="265013" y="47906"/>
                    <a:pt x="251763" y="61157"/>
                    <a:pt x="234435" y="61157"/>
                  </a:cubicBezTo>
                  <a:lnTo>
                    <a:pt x="30578" y="61157"/>
                  </a:lnTo>
                  <a:cubicBezTo>
                    <a:pt x="13251" y="61157"/>
                    <a:pt x="0" y="47906"/>
                    <a:pt x="0" y="30578"/>
                  </a:cubicBezTo>
                  <a:cubicBezTo>
                    <a:pt x="0" y="13251"/>
                    <a:pt x="13251" y="0"/>
                    <a:pt x="30578" y="0"/>
                  </a:cubicBezTo>
                  <a:close/>
                </a:path>
              </a:pathLst>
            </a:custGeom>
            <a:solidFill>
              <a:schemeClr val="accent1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71DD07A-CE80-41D5-AEEB-65192AD34639}"/>
                </a:ext>
              </a:extLst>
            </p:cNvPr>
            <p:cNvSpPr/>
            <p:nvPr/>
          </p:nvSpPr>
          <p:spPr>
            <a:xfrm>
              <a:off x="1817248" y="3879844"/>
              <a:ext cx="265013" cy="61157"/>
            </a:xfrm>
            <a:custGeom>
              <a:avLst/>
              <a:gdLst>
                <a:gd name="connsiteX0" fmla="*/ 30578 w 265013"/>
                <a:gd name="connsiteY0" fmla="*/ 0 h 61156"/>
                <a:gd name="connsiteX1" fmla="*/ 234435 w 265013"/>
                <a:gd name="connsiteY1" fmla="*/ 0 h 61156"/>
                <a:gd name="connsiteX2" fmla="*/ 265013 w 265013"/>
                <a:gd name="connsiteY2" fmla="*/ 30578 h 61156"/>
                <a:gd name="connsiteX3" fmla="*/ 234435 w 265013"/>
                <a:gd name="connsiteY3" fmla="*/ 61157 h 61156"/>
                <a:gd name="connsiteX4" fmla="*/ 30578 w 265013"/>
                <a:gd name="connsiteY4" fmla="*/ 61157 h 61156"/>
                <a:gd name="connsiteX5" fmla="*/ 0 w 265013"/>
                <a:gd name="connsiteY5" fmla="*/ 30578 h 61156"/>
                <a:gd name="connsiteX6" fmla="*/ 30578 w 265013"/>
                <a:gd name="connsiteY6" fmla="*/ 0 h 6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013" h="61156">
                  <a:moveTo>
                    <a:pt x="30578" y="0"/>
                  </a:moveTo>
                  <a:lnTo>
                    <a:pt x="234435" y="0"/>
                  </a:lnTo>
                  <a:cubicBezTo>
                    <a:pt x="251763" y="0"/>
                    <a:pt x="265013" y="13251"/>
                    <a:pt x="265013" y="30578"/>
                  </a:cubicBezTo>
                  <a:cubicBezTo>
                    <a:pt x="265013" y="47906"/>
                    <a:pt x="251763" y="61157"/>
                    <a:pt x="234435" y="61157"/>
                  </a:cubicBezTo>
                  <a:lnTo>
                    <a:pt x="30578" y="61157"/>
                  </a:lnTo>
                  <a:cubicBezTo>
                    <a:pt x="13251" y="61157"/>
                    <a:pt x="0" y="47906"/>
                    <a:pt x="0" y="30578"/>
                  </a:cubicBezTo>
                  <a:cubicBezTo>
                    <a:pt x="0" y="13251"/>
                    <a:pt x="13251" y="0"/>
                    <a:pt x="30578" y="0"/>
                  </a:cubicBezTo>
                  <a:close/>
                </a:path>
              </a:pathLst>
            </a:custGeom>
            <a:solidFill>
              <a:schemeClr val="accent1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522D638-DE3D-438D-8C73-954C32D8CB63}"/>
                </a:ext>
              </a:extLst>
            </p:cNvPr>
            <p:cNvSpPr/>
            <p:nvPr/>
          </p:nvSpPr>
          <p:spPr>
            <a:xfrm>
              <a:off x="1883501" y="3981772"/>
              <a:ext cx="132507" cy="61157"/>
            </a:xfrm>
            <a:custGeom>
              <a:avLst/>
              <a:gdLst>
                <a:gd name="connsiteX0" fmla="*/ 0 w 132506"/>
                <a:gd name="connsiteY0" fmla="*/ 0 h 61156"/>
                <a:gd name="connsiteX1" fmla="*/ 66253 w 132506"/>
                <a:gd name="connsiteY1" fmla="*/ 61157 h 61156"/>
                <a:gd name="connsiteX2" fmla="*/ 132507 w 132506"/>
                <a:gd name="connsiteY2" fmla="*/ 0 h 61156"/>
                <a:gd name="connsiteX3" fmla="*/ 0 w 132506"/>
                <a:gd name="connsiteY3" fmla="*/ 0 h 6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06" h="61156">
                  <a:moveTo>
                    <a:pt x="0" y="0"/>
                  </a:moveTo>
                  <a:cubicBezTo>
                    <a:pt x="3058" y="34656"/>
                    <a:pt x="31598" y="61157"/>
                    <a:pt x="66253" y="61157"/>
                  </a:cubicBezTo>
                  <a:cubicBezTo>
                    <a:pt x="100909" y="61157"/>
                    <a:pt x="129449" y="34656"/>
                    <a:pt x="13250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1AB190E-B14D-440E-9910-B22D8C998B54}"/>
                </a:ext>
              </a:extLst>
            </p:cNvPr>
            <p:cNvSpPr/>
            <p:nvPr/>
          </p:nvSpPr>
          <p:spPr>
            <a:xfrm>
              <a:off x="1684741" y="3186732"/>
              <a:ext cx="530027" cy="550412"/>
            </a:xfrm>
            <a:custGeom>
              <a:avLst/>
              <a:gdLst>
                <a:gd name="connsiteX0" fmla="*/ 265013 w 530026"/>
                <a:gd name="connsiteY0" fmla="*/ 0 h 550412"/>
                <a:gd name="connsiteX1" fmla="*/ 265013 w 530026"/>
                <a:gd name="connsiteY1" fmla="*/ 0 h 550412"/>
                <a:gd name="connsiteX2" fmla="*/ 265013 w 530026"/>
                <a:gd name="connsiteY2" fmla="*/ 0 h 550412"/>
                <a:gd name="connsiteX3" fmla="*/ 0 w 530026"/>
                <a:gd name="connsiteY3" fmla="*/ 261956 h 550412"/>
                <a:gd name="connsiteX4" fmla="*/ 0 w 530026"/>
                <a:gd name="connsiteY4" fmla="*/ 271129 h 550412"/>
                <a:gd name="connsiteX5" fmla="*/ 18347 w 530026"/>
                <a:gd name="connsiteY5" fmla="*/ 362864 h 550412"/>
                <a:gd name="connsiteX6" fmla="*/ 64215 w 530026"/>
                <a:gd name="connsiteY6" fmla="*/ 438291 h 550412"/>
                <a:gd name="connsiteX7" fmla="*/ 126391 w 530026"/>
                <a:gd name="connsiteY7" fmla="*/ 539200 h 550412"/>
                <a:gd name="connsiteX8" fmla="*/ 144738 w 530026"/>
                <a:gd name="connsiteY8" fmla="*/ 550412 h 550412"/>
                <a:gd name="connsiteX9" fmla="*/ 385289 w 530026"/>
                <a:gd name="connsiteY9" fmla="*/ 550412 h 550412"/>
                <a:gd name="connsiteX10" fmla="*/ 403636 w 530026"/>
                <a:gd name="connsiteY10" fmla="*/ 539200 h 550412"/>
                <a:gd name="connsiteX11" fmla="*/ 465812 w 530026"/>
                <a:gd name="connsiteY11" fmla="*/ 438291 h 550412"/>
                <a:gd name="connsiteX12" fmla="*/ 511680 w 530026"/>
                <a:gd name="connsiteY12" fmla="*/ 362864 h 550412"/>
                <a:gd name="connsiteX13" fmla="*/ 530027 w 530026"/>
                <a:gd name="connsiteY13" fmla="*/ 271129 h 550412"/>
                <a:gd name="connsiteX14" fmla="*/ 530027 w 530026"/>
                <a:gd name="connsiteY14" fmla="*/ 261956 h 550412"/>
                <a:gd name="connsiteX15" fmla="*/ 265013 w 530026"/>
                <a:gd name="connsiteY15" fmla="*/ 0 h 550412"/>
                <a:gd name="connsiteX16" fmla="*/ 468870 w 530026"/>
                <a:gd name="connsiteY16" fmla="*/ 270110 h 550412"/>
                <a:gd name="connsiteX17" fmla="*/ 454600 w 530026"/>
                <a:gd name="connsiteY17" fmla="*/ 341460 h 550412"/>
                <a:gd name="connsiteX18" fmla="*/ 419944 w 530026"/>
                <a:gd name="connsiteY18" fmla="*/ 397520 h 550412"/>
                <a:gd name="connsiteX19" fmla="*/ 360826 w 530026"/>
                <a:gd name="connsiteY19" fmla="*/ 489256 h 550412"/>
                <a:gd name="connsiteX20" fmla="*/ 265013 w 530026"/>
                <a:gd name="connsiteY20" fmla="*/ 489256 h 550412"/>
                <a:gd name="connsiteX21" fmla="*/ 170220 w 530026"/>
                <a:gd name="connsiteY21" fmla="*/ 489256 h 550412"/>
                <a:gd name="connsiteX22" fmla="*/ 111102 w 530026"/>
                <a:gd name="connsiteY22" fmla="*/ 397520 h 550412"/>
                <a:gd name="connsiteX23" fmla="*/ 76446 w 530026"/>
                <a:gd name="connsiteY23" fmla="*/ 341460 h 550412"/>
                <a:gd name="connsiteX24" fmla="*/ 62176 w 530026"/>
                <a:gd name="connsiteY24" fmla="*/ 270110 h 550412"/>
                <a:gd name="connsiteX25" fmla="*/ 62176 w 530026"/>
                <a:gd name="connsiteY25" fmla="*/ 261956 h 550412"/>
                <a:gd name="connsiteX26" fmla="*/ 266033 w 530026"/>
                <a:gd name="connsiteY26" fmla="*/ 60138 h 550412"/>
                <a:gd name="connsiteX27" fmla="*/ 266033 w 530026"/>
                <a:gd name="connsiteY27" fmla="*/ 60138 h 550412"/>
                <a:gd name="connsiteX28" fmla="*/ 266033 w 530026"/>
                <a:gd name="connsiteY28" fmla="*/ 60138 h 550412"/>
                <a:gd name="connsiteX29" fmla="*/ 266033 w 530026"/>
                <a:gd name="connsiteY29" fmla="*/ 60138 h 550412"/>
                <a:gd name="connsiteX30" fmla="*/ 266033 w 530026"/>
                <a:gd name="connsiteY30" fmla="*/ 60138 h 550412"/>
                <a:gd name="connsiteX31" fmla="*/ 266033 w 530026"/>
                <a:gd name="connsiteY31" fmla="*/ 60138 h 550412"/>
                <a:gd name="connsiteX32" fmla="*/ 266033 w 530026"/>
                <a:gd name="connsiteY32" fmla="*/ 60138 h 550412"/>
                <a:gd name="connsiteX33" fmla="*/ 469889 w 530026"/>
                <a:gd name="connsiteY33" fmla="*/ 261956 h 550412"/>
                <a:gd name="connsiteX34" fmla="*/ 469889 w 530026"/>
                <a:gd name="connsiteY34" fmla="*/ 270110 h 550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0026" h="550412">
                  <a:moveTo>
                    <a:pt x="265013" y="0"/>
                  </a:moveTo>
                  <a:cubicBezTo>
                    <a:pt x="265013" y="0"/>
                    <a:pt x="265013" y="0"/>
                    <a:pt x="265013" y="0"/>
                  </a:cubicBezTo>
                  <a:cubicBezTo>
                    <a:pt x="265013" y="0"/>
                    <a:pt x="265013" y="0"/>
                    <a:pt x="265013" y="0"/>
                  </a:cubicBezTo>
                  <a:cubicBezTo>
                    <a:pt x="120275" y="1019"/>
                    <a:pt x="3058" y="117217"/>
                    <a:pt x="0" y="261956"/>
                  </a:cubicBezTo>
                  <a:lnTo>
                    <a:pt x="0" y="271129"/>
                  </a:lnTo>
                  <a:cubicBezTo>
                    <a:pt x="1019" y="302727"/>
                    <a:pt x="7135" y="333305"/>
                    <a:pt x="18347" y="362864"/>
                  </a:cubicBezTo>
                  <a:cubicBezTo>
                    <a:pt x="29559" y="390385"/>
                    <a:pt x="44848" y="415867"/>
                    <a:pt x="64215" y="438291"/>
                  </a:cubicBezTo>
                  <a:cubicBezTo>
                    <a:pt x="88678" y="464793"/>
                    <a:pt x="115179" y="516776"/>
                    <a:pt x="126391" y="539200"/>
                  </a:cubicBezTo>
                  <a:cubicBezTo>
                    <a:pt x="129449" y="546335"/>
                    <a:pt x="136584" y="550412"/>
                    <a:pt x="144738" y="550412"/>
                  </a:cubicBezTo>
                  <a:lnTo>
                    <a:pt x="385289" y="550412"/>
                  </a:lnTo>
                  <a:cubicBezTo>
                    <a:pt x="393443" y="550412"/>
                    <a:pt x="400578" y="546335"/>
                    <a:pt x="403636" y="539200"/>
                  </a:cubicBezTo>
                  <a:cubicBezTo>
                    <a:pt x="414848" y="516776"/>
                    <a:pt x="441349" y="464793"/>
                    <a:pt x="465812" y="438291"/>
                  </a:cubicBezTo>
                  <a:cubicBezTo>
                    <a:pt x="485178" y="415867"/>
                    <a:pt x="501487" y="390385"/>
                    <a:pt x="511680" y="362864"/>
                  </a:cubicBezTo>
                  <a:cubicBezTo>
                    <a:pt x="522892" y="333305"/>
                    <a:pt x="529008" y="302727"/>
                    <a:pt x="530027" y="271129"/>
                  </a:cubicBezTo>
                  <a:lnTo>
                    <a:pt x="530027" y="261956"/>
                  </a:lnTo>
                  <a:cubicBezTo>
                    <a:pt x="526969" y="117217"/>
                    <a:pt x="409752" y="1019"/>
                    <a:pt x="265013" y="0"/>
                  </a:cubicBezTo>
                  <a:close/>
                  <a:moveTo>
                    <a:pt x="468870" y="270110"/>
                  </a:moveTo>
                  <a:cubicBezTo>
                    <a:pt x="467851" y="294573"/>
                    <a:pt x="462754" y="319035"/>
                    <a:pt x="454600" y="341460"/>
                  </a:cubicBezTo>
                  <a:cubicBezTo>
                    <a:pt x="446446" y="361845"/>
                    <a:pt x="435234" y="381212"/>
                    <a:pt x="419944" y="397520"/>
                  </a:cubicBezTo>
                  <a:cubicBezTo>
                    <a:pt x="396501" y="426060"/>
                    <a:pt x="376115" y="456638"/>
                    <a:pt x="360826" y="489256"/>
                  </a:cubicBezTo>
                  <a:lnTo>
                    <a:pt x="265013" y="489256"/>
                  </a:lnTo>
                  <a:lnTo>
                    <a:pt x="170220" y="489256"/>
                  </a:lnTo>
                  <a:cubicBezTo>
                    <a:pt x="153912" y="456638"/>
                    <a:pt x="133526" y="426060"/>
                    <a:pt x="111102" y="397520"/>
                  </a:cubicBezTo>
                  <a:cubicBezTo>
                    <a:pt x="96832" y="381212"/>
                    <a:pt x="84600" y="361845"/>
                    <a:pt x="76446" y="341460"/>
                  </a:cubicBezTo>
                  <a:cubicBezTo>
                    <a:pt x="67273" y="319035"/>
                    <a:pt x="63196" y="294573"/>
                    <a:pt x="62176" y="270110"/>
                  </a:cubicBezTo>
                  <a:lnTo>
                    <a:pt x="62176" y="261956"/>
                  </a:lnTo>
                  <a:cubicBezTo>
                    <a:pt x="64215" y="150854"/>
                    <a:pt x="154931" y="61157"/>
                    <a:pt x="266033" y="60138"/>
                  </a:cubicBezTo>
                  <a:lnTo>
                    <a:pt x="266033" y="60138"/>
                  </a:lnTo>
                  <a:lnTo>
                    <a:pt x="266033" y="60138"/>
                  </a:lnTo>
                  <a:cubicBezTo>
                    <a:pt x="266033" y="60138"/>
                    <a:pt x="266033" y="60138"/>
                    <a:pt x="266033" y="60138"/>
                  </a:cubicBezTo>
                  <a:cubicBezTo>
                    <a:pt x="266033" y="60138"/>
                    <a:pt x="266033" y="60138"/>
                    <a:pt x="266033" y="60138"/>
                  </a:cubicBezTo>
                  <a:lnTo>
                    <a:pt x="266033" y="60138"/>
                  </a:lnTo>
                  <a:lnTo>
                    <a:pt x="266033" y="60138"/>
                  </a:lnTo>
                  <a:cubicBezTo>
                    <a:pt x="377134" y="61157"/>
                    <a:pt x="467851" y="149835"/>
                    <a:pt x="469889" y="261956"/>
                  </a:cubicBezTo>
                  <a:lnTo>
                    <a:pt x="469889" y="270110"/>
                  </a:lnTo>
                  <a:close/>
                </a:path>
              </a:pathLst>
            </a:custGeom>
            <a:solidFill>
              <a:schemeClr val="accent1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C3FC51DE-D10A-4DE8-A7E3-22FA2E4FC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69877" y="5904087"/>
            <a:ext cx="6058183" cy="45719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Slide Number Placeholder 51">
            <a:extLst>
              <a:ext uri="{FF2B5EF4-FFF2-40B4-BE49-F238E27FC236}">
                <a16:creationId xmlns:a16="http://schemas.microsoft.com/office/drawing/2014/main" id="{947A81F6-261F-44F4-B660-7BD323AE29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CDC0198-E919-4071-9C4B-5B3D19A46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1713143" y="3198674"/>
            <a:ext cx="906419" cy="906419"/>
            <a:chOff x="5482999" y="1607028"/>
            <a:chExt cx="1200866" cy="120086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67DDF34-4085-4945-A320-585AC8EBAAF2}"/>
                </a:ext>
              </a:extLst>
            </p:cNvPr>
            <p:cNvSpPr/>
            <p:nvPr/>
          </p:nvSpPr>
          <p:spPr>
            <a:xfrm>
              <a:off x="5587207" y="1711236"/>
              <a:ext cx="992451" cy="992451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D521D40-9109-4214-B458-FAB53B1DA80D}"/>
                </a:ext>
              </a:extLst>
            </p:cNvPr>
            <p:cNvSpPr/>
            <p:nvPr/>
          </p:nvSpPr>
          <p:spPr>
            <a:xfrm>
              <a:off x="5482999" y="1607028"/>
              <a:ext cx="1200866" cy="1200866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4320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Placeholder 47" descr="Doctor pointing at CAT scans">
            <a:extLst>
              <a:ext uri="{FF2B5EF4-FFF2-40B4-BE49-F238E27FC236}">
                <a16:creationId xmlns:a16="http://schemas.microsoft.com/office/drawing/2014/main" id="{51DAB4F3-6A41-481C-8A3E-932EDFC9FED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0000" y="179109"/>
            <a:ext cx="11832000" cy="6513922"/>
          </a:xfr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3CBC84C2-2B48-4B15-A420-8B5F2BDE23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4574" y="179109"/>
            <a:ext cx="11832000" cy="6372891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4E91A8-F608-453C-810A-BE9918180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Nsna &amp; ians membership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DB908-45C5-4999-982F-0A82DA013F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B821A5-5262-4D44-AFEB-D049F229C8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41" y="3097188"/>
            <a:ext cx="1652587" cy="435600"/>
          </a:xfrm>
        </p:spPr>
        <p:txBody>
          <a:bodyPr/>
          <a:lstStyle/>
          <a:p>
            <a:r>
              <a:rPr lang="en-US" sz="1800" dirty="0"/>
              <a:t>network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27E535-262E-40B8-A9E1-0C08FFD809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8001" y="3695377"/>
            <a:ext cx="2395888" cy="846137"/>
          </a:xfrm>
        </p:spPr>
        <p:txBody>
          <a:bodyPr/>
          <a:lstStyle/>
          <a:p>
            <a:r>
              <a:rPr lang="en-US" dirty="0"/>
              <a:t>Attend annual state IANS and national NSNA conferences and connect with nursing students throughout the country 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30E095F-965E-476E-B681-EE615BECB0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971013" y="3097188"/>
            <a:ext cx="1652587" cy="435600"/>
          </a:xfrm>
        </p:spPr>
        <p:txBody>
          <a:bodyPr/>
          <a:lstStyle/>
          <a:p>
            <a:r>
              <a:rPr lang="en-US" sz="1800" dirty="0"/>
              <a:t>Mentorship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A5735F7-BDC6-4ACD-B0DE-4AB63D30BA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21257" y="3695377"/>
            <a:ext cx="1974912" cy="1325351"/>
          </a:xfrm>
        </p:spPr>
        <p:txBody>
          <a:bodyPr/>
          <a:lstStyle/>
          <a:p>
            <a:r>
              <a:rPr lang="en-US" dirty="0"/>
              <a:t>Build relationships with peers through insightful discussion and shared experiences within healthcare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405F6BC-5682-4AA1-9F61-DDF021E685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69707" y="3097188"/>
            <a:ext cx="1652587" cy="435600"/>
          </a:xfrm>
        </p:spPr>
        <p:txBody>
          <a:bodyPr/>
          <a:lstStyle/>
          <a:p>
            <a:r>
              <a:rPr lang="en-US" sz="1800" dirty="0"/>
              <a:t>Advocate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7BC20BC-85E6-48CD-B755-5D4149953C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10150" y="3695377"/>
            <a:ext cx="2080849" cy="846137"/>
          </a:xfrm>
        </p:spPr>
        <p:txBody>
          <a:bodyPr/>
          <a:lstStyle/>
          <a:p>
            <a:r>
              <a:rPr lang="en-US" dirty="0"/>
              <a:t>Present legislature promoting high quality patient care and advancements in nursing education 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DFBC7A3-AAE6-4502-9D44-F253ED1E8F9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544613" y="3097188"/>
            <a:ext cx="1999888" cy="435600"/>
          </a:xfrm>
        </p:spPr>
        <p:txBody>
          <a:bodyPr/>
          <a:lstStyle/>
          <a:p>
            <a:r>
              <a:rPr lang="en-US" sz="1800" dirty="0"/>
              <a:t>Development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6EAD81-841A-483E-9B44-512A1470E47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370855" y="3695377"/>
            <a:ext cx="1999889" cy="846137"/>
          </a:xfrm>
        </p:spPr>
        <p:txBody>
          <a:bodyPr/>
          <a:lstStyle/>
          <a:p>
            <a:r>
              <a:rPr lang="en-US" dirty="0"/>
              <a:t>Broaden scope of nursing practice and professional values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10C0A43-6ED0-45F1-9DF9-5F2F32278B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831412" y="3097188"/>
            <a:ext cx="1652587" cy="435600"/>
          </a:xfrm>
        </p:spPr>
        <p:txBody>
          <a:bodyPr/>
          <a:lstStyle/>
          <a:p>
            <a:r>
              <a:rPr lang="en-US" sz="1800" dirty="0"/>
              <a:t>Leadership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78028AA-13B5-4B26-947A-231084A75CD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57654" y="3695377"/>
            <a:ext cx="1999889" cy="846137"/>
          </a:xfrm>
        </p:spPr>
        <p:txBody>
          <a:bodyPr/>
          <a:lstStyle/>
          <a:p>
            <a:r>
              <a:rPr lang="en-US" dirty="0"/>
              <a:t>Elect annual Executive Board of Directors </a:t>
            </a:r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65657426-6073-47AB-BB7D-5ED2CAFD6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6168" y="5225206"/>
            <a:ext cx="2508812" cy="705589"/>
          </a:xfrm>
        </p:spPr>
        <p:txBody>
          <a:bodyPr/>
          <a:lstStyle/>
          <a:p>
            <a:r>
              <a:rPr lang="en-US" dirty="0"/>
              <a:t>Advancement Opportunities </a:t>
            </a:r>
          </a:p>
        </p:txBody>
      </p:sp>
      <p:pic>
        <p:nvPicPr>
          <p:cNvPr id="46" name="Picture Placeholder 45" descr="Team">
            <a:extLst>
              <a:ext uri="{FF2B5EF4-FFF2-40B4-BE49-F238E27FC236}">
                <a16:creationId xmlns:a16="http://schemas.microsoft.com/office/drawing/2014/main" id="{09833D49-61B1-40F0-A9D1-6D1D4B8701A1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318326" y="2437246"/>
            <a:ext cx="384361" cy="384361"/>
          </a:xfrm>
        </p:spPr>
      </p:pic>
      <p:pic>
        <p:nvPicPr>
          <p:cNvPr id="49" name="Picture Placeholder 48" descr="Medicine">
            <a:extLst>
              <a:ext uri="{FF2B5EF4-FFF2-40B4-BE49-F238E27FC236}">
                <a16:creationId xmlns:a16="http://schemas.microsoft.com/office/drawing/2014/main" id="{A17A8866-025F-45F8-9C1A-8DF0ACE8F3F7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3605126" y="2437246"/>
            <a:ext cx="384361" cy="384361"/>
          </a:xfrm>
        </p:spPr>
      </p:pic>
      <p:pic>
        <p:nvPicPr>
          <p:cNvPr id="53" name="Picture Placeholder 52" descr="Wallet">
            <a:extLst>
              <a:ext uri="{FF2B5EF4-FFF2-40B4-BE49-F238E27FC236}">
                <a16:creationId xmlns:a16="http://schemas.microsoft.com/office/drawing/2014/main" id="{560A3C83-28A8-4054-B787-033808650715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>
            <a:off x="5903820" y="2437246"/>
            <a:ext cx="384361" cy="384361"/>
          </a:xfrm>
        </p:spPr>
      </p:pic>
      <p:pic>
        <p:nvPicPr>
          <p:cNvPr id="56" name="Picture Placeholder 55" descr="Stethoscope">
            <a:extLst>
              <a:ext uri="{FF2B5EF4-FFF2-40B4-BE49-F238E27FC236}">
                <a16:creationId xmlns:a16="http://schemas.microsoft.com/office/drawing/2014/main" id="{5CABC6B7-0A04-4890-B978-4D4F54B3CDC3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>
          <a:xfrm>
            <a:off x="8178726" y="2437246"/>
            <a:ext cx="384361" cy="384361"/>
          </a:xfrm>
        </p:spPr>
      </p:pic>
      <p:pic>
        <p:nvPicPr>
          <p:cNvPr id="60" name="Picture Placeholder 59" descr="Upward trend">
            <a:extLst>
              <a:ext uri="{FF2B5EF4-FFF2-40B4-BE49-F238E27FC236}">
                <a16:creationId xmlns:a16="http://schemas.microsoft.com/office/drawing/2014/main" id="{8C1A4036-A328-4600-8C42-B65922A2C149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p:blipFill>
        <p:spPr>
          <a:xfrm>
            <a:off x="10465525" y="2437246"/>
            <a:ext cx="384361" cy="384361"/>
          </a:xfrm>
        </p:spPr>
      </p:pic>
      <p:sp>
        <p:nvSpPr>
          <p:cNvPr id="19" name="object 7" descr="Beige rectangle">
            <a:extLst>
              <a:ext uri="{FF2B5EF4-FFF2-40B4-BE49-F238E27FC236}">
                <a16:creationId xmlns:a16="http://schemas.microsoft.com/office/drawing/2014/main" id="{9B6BE182-7444-49DA-B6FA-215DD68D50CA}"/>
              </a:ext>
            </a:extLst>
          </p:cNvPr>
          <p:cNvSpPr/>
          <p:nvPr/>
        </p:nvSpPr>
        <p:spPr bwMode="white">
          <a:xfrm>
            <a:off x="722099" y="1322787"/>
            <a:ext cx="4104000" cy="0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9784603-2F8F-493A-894B-9ECFC3587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36052" y="6049815"/>
            <a:ext cx="1629044" cy="45719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2935599-B9F0-4312-864E-F6E3EF1AA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3380336" y="2224959"/>
            <a:ext cx="896287" cy="745643"/>
            <a:chOff x="1824638" y="1733550"/>
            <a:chExt cx="1192959" cy="99245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6718F85-02C5-4814-847B-818C8CCE6A2E}"/>
                </a:ext>
              </a:extLst>
            </p:cNvPr>
            <p:cNvSpPr/>
            <p:nvPr/>
          </p:nvSpPr>
          <p:spPr>
            <a:xfrm>
              <a:off x="1824638" y="1733550"/>
              <a:ext cx="992451" cy="992451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B5C2063-3BBD-48BC-BDD6-D5E9563B1934}"/>
                </a:ext>
              </a:extLst>
            </p:cNvPr>
            <p:cNvSpPr/>
            <p:nvPr/>
          </p:nvSpPr>
          <p:spPr>
            <a:xfrm>
              <a:off x="1925901" y="1819672"/>
              <a:ext cx="1091696" cy="820207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E2C35B1-F420-4244-8B67-EA845C8CA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7914029" y="2224959"/>
            <a:ext cx="896287" cy="745643"/>
            <a:chOff x="1824638" y="1733550"/>
            <a:chExt cx="1192959" cy="99245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5DB04D1-9BD5-4C35-8B33-0432F97A6012}"/>
                </a:ext>
              </a:extLst>
            </p:cNvPr>
            <p:cNvSpPr/>
            <p:nvPr/>
          </p:nvSpPr>
          <p:spPr>
            <a:xfrm>
              <a:off x="1824638" y="1733550"/>
              <a:ext cx="992451" cy="992451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C23B33E-1386-44B0-B24A-50A8F9B55FFD}"/>
                </a:ext>
              </a:extLst>
            </p:cNvPr>
            <p:cNvSpPr/>
            <p:nvPr/>
          </p:nvSpPr>
          <p:spPr>
            <a:xfrm>
              <a:off x="1925901" y="1819672"/>
              <a:ext cx="1091696" cy="820207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45F4DD1-5663-4019-891C-8821ED8AC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5723178" y="2223240"/>
            <a:ext cx="745643" cy="745643"/>
            <a:chOff x="5482999" y="1607028"/>
            <a:chExt cx="1200866" cy="1200866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AAD7458-0E1F-4289-885E-7991DEFE6E7D}"/>
                </a:ext>
              </a:extLst>
            </p:cNvPr>
            <p:cNvSpPr/>
            <p:nvPr/>
          </p:nvSpPr>
          <p:spPr>
            <a:xfrm>
              <a:off x="5587207" y="1711236"/>
              <a:ext cx="992451" cy="992451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C5F22B3-BA39-4DDB-9CD2-F9F1183608D0}"/>
                </a:ext>
              </a:extLst>
            </p:cNvPr>
            <p:cNvSpPr/>
            <p:nvPr/>
          </p:nvSpPr>
          <p:spPr>
            <a:xfrm>
              <a:off x="5482999" y="1607028"/>
              <a:ext cx="1200866" cy="1200866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ACC6B18-DB03-4AC5-B015-6374FF16D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10310145" y="2224959"/>
            <a:ext cx="926876" cy="745643"/>
            <a:chOff x="7901577" y="2268089"/>
            <a:chExt cx="926876" cy="745643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BAA099B-7326-44B7-B125-672BA72A6C05}"/>
                </a:ext>
              </a:extLst>
            </p:cNvPr>
            <p:cNvSpPr/>
            <p:nvPr/>
          </p:nvSpPr>
          <p:spPr>
            <a:xfrm flipH="1">
              <a:off x="8516862" y="2268089"/>
              <a:ext cx="311591" cy="745643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6107D1A-01D9-4CE4-9A22-FC55274F17C6}"/>
                </a:ext>
              </a:extLst>
            </p:cNvPr>
            <p:cNvSpPr/>
            <p:nvPr/>
          </p:nvSpPr>
          <p:spPr>
            <a:xfrm flipH="1">
              <a:off x="7901577" y="2332794"/>
              <a:ext cx="781787" cy="616234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5074261-BBC0-4AF3-AF09-C64386DBB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949886" y="2224959"/>
            <a:ext cx="926876" cy="745643"/>
            <a:chOff x="7901577" y="2268089"/>
            <a:chExt cx="926876" cy="745643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4BF8F4D-C494-48D1-8EDB-FE34A665FBEE}"/>
                </a:ext>
              </a:extLst>
            </p:cNvPr>
            <p:cNvSpPr/>
            <p:nvPr/>
          </p:nvSpPr>
          <p:spPr>
            <a:xfrm flipH="1">
              <a:off x="8516862" y="2268089"/>
              <a:ext cx="311591" cy="745643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F7A8167-402E-4636-8949-042E663C233E}"/>
                </a:ext>
              </a:extLst>
            </p:cNvPr>
            <p:cNvSpPr/>
            <p:nvPr/>
          </p:nvSpPr>
          <p:spPr>
            <a:xfrm flipH="1">
              <a:off x="7901577" y="2332794"/>
              <a:ext cx="781787" cy="616234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9769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Placeholder 17" descr="Doctor standing in front of a computer&#10;">
            <a:extLst>
              <a:ext uri="{FF2B5EF4-FFF2-40B4-BE49-F238E27FC236}">
                <a16:creationId xmlns:a16="http://schemas.microsoft.com/office/drawing/2014/main" id="{D4AB4507-F77A-44A5-B290-3F3D4817B7B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4592135-A11E-4178-A320-510C4B749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0000" y="179109"/>
            <a:ext cx="11832000" cy="6513922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C499D5A-91D2-45BF-B204-6FDFFE97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Benefits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F61CED-575A-4A61-B181-A442461326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6F3A07-B555-4DCB-847F-A2749A0C08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70581" y="2358250"/>
            <a:ext cx="2812282" cy="1601786"/>
          </a:xfrm>
        </p:spPr>
        <p:txBody>
          <a:bodyPr/>
          <a:lstStyle/>
          <a:p>
            <a:r>
              <a:rPr lang="en-US" sz="1400" dirty="0"/>
              <a:t>Breakthrough to Nursing Scholarship and Student to Student Scholarship. More information can be found here</a:t>
            </a:r>
            <a:r>
              <a:rPr lang="en-US" dirty="0"/>
              <a:t>: </a:t>
            </a:r>
          </a:p>
          <a:p>
            <a:r>
              <a:rPr lang="en-US" sz="1400" dirty="0"/>
              <a:t>http://www.iowanursingstudent.org/scholarships.html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BEBF22-A40E-4194-AD9A-12E9E5AB00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70581" y="1775805"/>
            <a:ext cx="2812282" cy="554643"/>
          </a:xfrm>
        </p:spPr>
        <p:txBody>
          <a:bodyPr/>
          <a:lstStyle/>
          <a:p>
            <a:r>
              <a:rPr lang="en-US" sz="2200" dirty="0"/>
              <a:t>Scholarship Program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8C0573-728C-4817-B25F-9C4BA8292F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31291" y="2493577"/>
            <a:ext cx="2812282" cy="1242556"/>
          </a:xfrm>
        </p:spPr>
        <p:txBody>
          <a:bodyPr/>
          <a:lstStyle/>
          <a:p>
            <a:r>
              <a:rPr lang="en-US" sz="1400" noProof="1"/>
              <a:t>Nurse Service Organization. $35.00 per year for students. Allows 1 million dollars per occurrence up to 6 million annually. Eligible for 50% discount after graduation for first year.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23D57FF-A4A8-4B9F-8E36-4755E494CBB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31291" y="1775805"/>
            <a:ext cx="2877848" cy="554643"/>
          </a:xfrm>
        </p:spPr>
        <p:txBody>
          <a:bodyPr/>
          <a:lstStyle/>
          <a:p>
            <a:r>
              <a:rPr lang="en-US" sz="2200" dirty="0"/>
              <a:t>Professional Liability Insurance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A2C873E-AF75-4B6A-8EBE-2F12C5A7E6A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92000" y="2433564"/>
            <a:ext cx="2812282" cy="1242556"/>
          </a:xfrm>
        </p:spPr>
        <p:txBody>
          <a:bodyPr/>
          <a:lstStyle/>
          <a:p>
            <a:r>
              <a:rPr lang="en-US" sz="1400" noProof="1"/>
              <a:t>25% discount on WoltersKluwer NCLEX-RN study tools. State convention hosts break out sessions for NCLEX preparation and review.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A62A9F2-7193-4B39-BE74-49635D2350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92000" y="1775805"/>
            <a:ext cx="2812282" cy="554643"/>
          </a:xfrm>
        </p:spPr>
        <p:txBody>
          <a:bodyPr/>
          <a:lstStyle/>
          <a:p>
            <a:r>
              <a:rPr lang="en-US" sz="2200" dirty="0"/>
              <a:t>NCLEX Preparation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39B9111-D7E0-4C6E-8B6D-2598C446AF6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470581" y="4582977"/>
            <a:ext cx="2812282" cy="1242556"/>
          </a:xfrm>
        </p:spPr>
        <p:txBody>
          <a:bodyPr/>
          <a:lstStyle/>
          <a:p>
            <a:r>
              <a:rPr lang="en-US" sz="1400" noProof="1"/>
              <a:t>15% discount at Red Roof Inn Hotels</a:t>
            </a:r>
          </a:p>
          <a:p>
            <a:r>
              <a:rPr lang="en-US" sz="1400" noProof="1"/>
              <a:t>10% discount at Motel 6 </a:t>
            </a:r>
          </a:p>
          <a:p>
            <a:r>
              <a:rPr lang="en-US" sz="1400" noProof="1"/>
              <a:t>7% discount at Thrifty Car Rentals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C6192BD-E170-4A74-8019-C8202728C49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470581" y="3925218"/>
            <a:ext cx="3053726" cy="554643"/>
          </a:xfrm>
        </p:spPr>
        <p:txBody>
          <a:bodyPr/>
          <a:lstStyle/>
          <a:p>
            <a:r>
              <a:rPr lang="en-US" sz="2200" dirty="0"/>
              <a:t>Transportation Discounts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590D2A3-9EEB-4BD9-A6F1-7A6252D21D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31291" y="4582977"/>
            <a:ext cx="2812282" cy="1242556"/>
          </a:xfrm>
        </p:spPr>
        <p:txBody>
          <a:bodyPr/>
          <a:lstStyle/>
          <a:p>
            <a:r>
              <a:rPr lang="en-US" sz="1400" noProof="1"/>
              <a:t>10% discount at Scrubs &amp; Beyond</a:t>
            </a:r>
          </a:p>
          <a:p>
            <a:r>
              <a:rPr lang="en-US" sz="1400" noProof="1"/>
              <a:t>10% discount at Uniform City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A88E256-0941-4678-8F52-4A15674EC32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31290" y="3925218"/>
            <a:ext cx="3372839" cy="554643"/>
          </a:xfrm>
        </p:spPr>
        <p:txBody>
          <a:bodyPr/>
          <a:lstStyle/>
          <a:p>
            <a:r>
              <a:rPr lang="en-US" sz="2200" dirty="0"/>
              <a:t>Scrub and Uniform Discounts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917E9BF-7C5E-4DE7-8C66-9B69A207D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541643" y="3831937"/>
            <a:ext cx="9169633" cy="0"/>
          </a:xfrm>
          <a:prstGeom prst="line">
            <a:avLst/>
          </a:prstGeom>
          <a:ln w="3175">
            <a:solidFill>
              <a:schemeClr val="bg1">
                <a:lumMod val="95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14DCD19-05BE-4D3F-A9E1-A9353D509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58121" y="2630172"/>
            <a:ext cx="0" cy="969367"/>
          </a:xfrm>
          <a:prstGeom prst="line">
            <a:avLst/>
          </a:prstGeom>
          <a:ln w="3175">
            <a:solidFill>
              <a:schemeClr val="bg1">
                <a:lumMod val="95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9527B99-C015-4364-A9D0-E9EF5F8CC8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019527" y="2630172"/>
            <a:ext cx="0" cy="969367"/>
          </a:xfrm>
          <a:prstGeom prst="line">
            <a:avLst/>
          </a:prstGeom>
          <a:ln w="3175">
            <a:solidFill>
              <a:schemeClr val="bg1">
                <a:lumMod val="95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bject 7" descr="Beige rectangle">
            <a:extLst>
              <a:ext uri="{FF2B5EF4-FFF2-40B4-BE49-F238E27FC236}">
                <a16:creationId xmlns:a16="http://schemas.microsoft.com/office/drawing/2014/main" id="{6167A703-9B37-469C-853D-0CB6C1F4D8F0}"/>
              </a:ext>
            </a:extLst>
          </p:cNvPr>
          <p:cNvSpPr/>
          <p:nvPr/>
        </p:nvSpPr>
        <p:spPr bwMode="white">
          <a:xfrm flipV="1">
            <a:off x="722099" y="1277068"/>
            <a:ext cx="2812282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1E4A73F-DB3E-4AF4-A250-CB257055A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898187" y="1803828"/>
            <a:ext cx="462986" cy="671118"/>
          </a:xfrm>
          <a:prstGeom prst="rect">
            <a:avLst/>
          </a:prstGeom>
          <a:noFill/>
          <a:ln w="6350"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651BC50-F263-44D5-B1E1-32D5EA7EA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4458121" y="1803828"/>
            <a:ext cx="462986" cy="671118"/>
          </a:xfrm>
          <a:prstGeom prst="rect">
            <a:avLst/>
          </a:prstGeom>
          <a:noFill/>
          <a:ln w="6350"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00AA00A-91AC-4400-AF7A-EAB077000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8019527" y="1803828"/>
            <a:ext cx="462986" cy="671118"/>
          </a:xfrm>
          <a:prstGeom prst="rect">
            <a:avLst/>
          </a:prstGeom>
          <a:noFill/>
          <a:ln w="6350"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8CCE096-0925-41C0-AF48-23E7DBC19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898187" y="3960036"/>
            <a:ext cx="462986" cy="671118"/>
          </a:xfrm>
          <a:prstGeom prst="rect">
            <a:avLst/>
          </a:prstGeom>
          <a:noFill/>
          <a:ln w="6350"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75C6854-B085-4AC0-984F-E73F9C388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4458121" y="3960036"/>
            <a:ext cx="462986" cy="671118"/>
          </a:xfrm>
          <a:prstGeom prst="rect">
            <a:avLst/>
          </a:prstGeom>
          <a:noFill/>
          <a:ln w="6350"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2EAB4BE-ED20-4BB8-A23B-B02A1115A8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58121" y="4752270"/>
            <a:ext cx="0" cy="969367"/>
          </a:xfrm>
          <a:prstGeom prst="line">
            <a:avLst/>
          </a:prstGeom>
          <a:ln w="3175">
            <a:solidFill>
              <a:schemeClr val="bg1">
                <a:lumMod val="95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Graphic 27" descr="Icon Stethoscope">
            <a:extLst>
              <a:ext uri="{FF2B5EF4-FFF2-40B4-BE49-F238E27FC236}">
                <a16:creationId xmlns:a16="http://schemas.microsoft.com/office/drawing/2014/main" id="{E8253ED6-A426-4BA6-A61A-E4174B8BAE45}"/>
              </a:ext>
            </a:extLst>
          </p:cNvPr>
          <p:cNvSpPr>
            <a:spLocks noChangeAspect="1"/>
          </p:cNvSpPr>
          <p:nvPr/>
        </p:nvSpPr>
        <p:spPr>
          <a:xfrm>
            <a:off x="4524307" y="1980266"/>
            <a:ext cx="330615" cy="330615"/>
          </a:xfrm>
          <a:custGeom>
            <a:avLst/>
            <a:gdLst>
              <a:gd name="connsiteX0" fmla="*/ 757238 w 800100"/>
              <a:gd name="connsiteY0" fmla="*/ 28575 h 800100"/>
              <a:gd name="connsiteX1" fmla="*/ 683181 w 800100"/>
              <a:gd name="connsiteY1" fmla="*/ 28575 h 800100"/>
              <a:gd name="connsiteX2" fmla="*/ 642938 w 800100"/>
              <a:gd name="connsiteY2" fmla="*/ 0 h 800100"/>
              <a:gd name="connsiteX3" fmla="*/ 600075 w 800100"/>
              <a:gd name="connsiteY3" fmla="*/ 42863 h 800100"/>
              <a:gd name="connsiteX4" fmla="*/ 600075 w 800100"/>
              <a:gd name="connsiteY4" fmla="*/ 100013 h 800100"/>
              <a:gd name="connsiteX5" fmla="*/ 642938 w 800100"/>
              <a:gd name="connsiteY5" fmla="*/ 142875 h 800100"/>
              <a:gd name="connsiteX6" fmla="*/ 683181 w 800100"/>
              <a:gd name="connsiteY6" fmla="*/ 114300 h 800100"/>
              <a:gd name="connsiteX7" fmla="*/ 714375 w 800100"/>
              <a:gd name="connsiteY7" fmla="*/ 114300 h 800100"/>
              <a:gd name="connsiteX8" fmla="*/ 714375 w 800100"/>
              <a:gd name="connsiteY8" fmla="*/ 214313 h 800100"/>
              <a:gd name="connsiteX9" fmla="*/ 557213 w 800100"/>
              <a:gd name="connsiteY9" fmla="*/ 371475 h 800100"/>
              <a:gd name="connsiteX10" fmla="*/ 400050 w 800100"/>
              <a:gd name="connsiteY10" fmla="*/ 214313 h 800100"/>
              <a:gd name="connsiteX11" fmla="*/ 400050 w 800100"/>
              <a:gd name="connsiteY11" fmla="*/ 114300 h 800100"/>
              <a:gd name="connsiteX12" fmla="*/ 431244 w 800100"/>
              <a:gd name="connsiteY12" fmla="*/ 114300 h 800100"/>
              <a:gd name="connsiteX13" fmla="*/ 471488 w 800100"/>
              <a:gd name="connsiteY13" fmla="*/ 142875 h 800100"/>
              <a:gd name="connsiteX14" fmla="*/ 514350 w 800100"/>
              <a:gd name="connsiteY14" fmla="*/ 100013 h 800100"/>
              <a:gd name="connsiteX15" fmla="*/ 514350 w 800100"/>
              <a:gd name="connsiteY15" fmla="*/ 42863 h 800100"/>
              <a:gd name="connsiteX16" fmla="*/ 471488 w 800100"/>
              <a:gd name="connsiteY16" fmla="*/ 0 h 800100"/>
              <a:gd name="connsiteX17" fmla="*/ 431244 w 800100"/>
              <a:gd name="connsiteY17" fmla="*/ 28575 h 800100"/>
              <a:gd name="connsiteX18" fmla="*/ 357188 w 800100"/>
              <a:gd name="connsiteY18" fmla="*/ 28575 h 800100"/>
              <a:gd name="connsiteX19" fmla="*/ 314325 w 800100"/>
              <a:gd name="connsiteY19" fmla="*/ 71438 h 800100"/>
              <a:gd name="connsiteX20" fmla="*/ 314325 w 800100"/>
              <a:gd name="connsiteY20" fmla="*/ 214313 h 800100"/>
              <a:gd name="connsiteX21" fmla="*/ 514350 w 800100"/>
              <a:gd name="connsiteY21" fmla="*/ 453180 h 800100"/>
              <a:gd name="connsiteX22" fmla="*/ 514350 w 800100"/>
              <a:gd name="connsiteY22" fmla="*/ 642938 h 800100"/>
              <a:gd name="connsiteX23" fmla="*/ 442913 w 800100"/>
              <a:gd name="connsiteY23" fmla="*/ 714375 h 800100"/>
              <a:gd name="connsiteX24" fmla="*/ 242888 w 800100"/>
              <a:gd name="connsiteY24" fmla="*/ 714375 h 800100"/>
              <a:gd name="connsiteX25" fmla="*/ 171450 w 800100"/>
              <a:gd name="connsiteY25" fmla="*/ 642938 h 800100"/>
              <a:gd name="connsiteX26" fmla="*/ 171450 w 800100"/>
              <a:gd name="connsiteY26" fmla="*/ 520741 h 800100"/>
              <a:gd name="connsiteX27" fmla="*/ 257175 w 800100"/>
              <a:gd name="connsiteY27" fmla="*/ 400050 h 800100"/>
              <a:gd name="connsiteX28" fmla="*/ 128588 w 800100"/>
              <a:gd name="connsiteY28" fmla="*/ 271463 h 800100"/>
              <a:gd name="connsiteX29" fmla="*/ 0 w 800100"/>
              <a:gd name="connsiteY29" fmla="*/ 400050 h 800100"/>
              <a:gd name="connsiteX30" fmla="*/ 85725 w 800100"/>
              <a:gd name="connsiteY30" fmla="*/ 520741 h 800100"/>
              <a:gd name="connsiteX31" fmla="*/ 85725 w 800100"/>
              <a:gd name="connsiteY31" fmla="*/ 642938 h 800100"/>
              <a:gd name="connsiteX32" fmla="*/ 242888 w 800100"/>
              <a:gd name="connsiteY32" fmla="*/ 800100 h 800100"/>
              <a:gd name="connsiteX33" fmla="*/ 442913 w 800100"/>
              <a:gd name="connsiteY33" fmla="*/ 800100 h 800100"/>
              <a:gd name="connsiteX34" fmla="*/ 600075 w 800100"/>
              <a:gd name="connsiteY34" fmla="*/ 642938 h 800100"/>
              <a:gd name="connsiteX35" fmla="*/ 600075 w 800100"/>
              <a:gd name="connsiteY35" fmla="*/ 453180 h 800100"/>
              <a:gd name="connsiteX36" fmla="*/ 800100 w 800100"/>
              <a:gd name="connsiteY36" fmla="*/ 214313 h 800100"/>
              <a:gd name="connsiteX37" fmla="*/ 800100 w 800100"/>
              <a:gd name="connsiteY37" fmla="*/ 71438 h 800100"/>
              <a:gd name="connsiteX38" fmla="*/ 757238 w 800100"/>
              <a:gd name="connsiteY38" fmla="*/ 28575 h 800100"/>
              <a:gd name="connsiteX39" fmla="*/ 57150 w 800100"/>
              <a:gd name="connsiteY39" fmla="*/ 400050 h 800100"/>
              <a:gd name="connsiteX40" fmla="*/ 128588 w 800100"/>
              <a:gd name="connsiteY40" fmla="*/ 328613 h 800100"/>
              <a:gd name="connsiteX41" fmla="*/ 200025 w 800100"/>
              <a:gd name="connsiteY41" fmla="*/ 400050 h 800100"/>
              <a:gd name="connsiteX42" fmla="*/ 128588 w 800100"/>
              <a:gd name="connsiteY42" fmla="*/ 471488 h 800100"/>
              <a:gd name="connsiteX43" fmla="*/ 57150 w 800100"/>
              <a:gd name="connsiteY43" fmla="*/ 40005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0100" h="800100">
                <a:moveTo>
                  <a:pt x="757238" y="28575"/>
                </a:moveTo>
                <a:lnTo>
                  <a:pt x="683181" y="28575"/>
                </a:lnTo>
                <a:cubicBezTo>
                  <a:pt x="677275" y="11963"/>
                  <a:pt x="661578" y="0"/>
                  <a:pt x="642938" y="0"/>
                </a:cubicBezTo>
                <a:cubicBezTo>
                  <a:pt x="619268" y="0"/>
                  <a:pt x="600075" y="19193"/>
                  <a:pt x="600075" y="42863"/>
                </a:cubicBezTo>
                <a:lnTo>
                  <a:pt x="600075" y="100013"/>
                </a:lnTo>
                <a:cubicBezTo>
                  <a:pt x="600075" y="123682"/>
                  <a:pt x="619268" y="142875"/>
                  <a:pt x="642938" y="142875"/>
                </a:cubicBezTo>
                <a:cubicBezTo>
                  <a:pt x="661568" y="142875"/>
                  <a:pt x="677275" y="130912"/>
                  <a:pt x="683181" y="114300"/>
                </a:cubicBezTo>
                <a:lnTo>
                  <a:pt x="714375" y="114300"/>
                </a:lnTo>
                <a:lnTo>
                  <a:pt x="714375" y="214313"/>
                </a:lnTo>
                <a:cubicBezTo>
                  <a:pt x="714375" y="300971"/>
                  <a:pt x="643871" y="371475"/>
                  <a:pt x="557213" y="371475"/>
                </a:cubicBezTo>
                <a:cubicBezTo>
                  <a:pt x="470554" y="371475"/>
                  <a:pt x="400050" y="300971"/>
                  <a:pt x="400050" y="214313"/>
                </a:cubicBezTo>
                <a:lnTo>
                  <a:pt x="400050" y="114300"/>
                </a:lnTo>
                <a:lnTo>
                  <a:pt x="431244" y="114300"/>
                </a:lnTo>
                <a:cubicBezTo>
                  <a:pt x="437150" y="130912"/>
                  <a:pt x="452847" y="142875"/>
                  <a:pt x="471488" y="142875"/>
                </a:cubicBezTo>
                <a:cubicBezTo>
                  <a:pt x="495157" y="142875"/>
                  <a:pt x="514350" y="123682"/>
                  <a:pt x="514350" y="100013"/>
                </a:cubicBezTo>
                <a:lnTo>
                  <a:pt x="514350" y="42863"/>
                </a:lnTo>
                <a:cubicBezTo>
                  <a:pt x="514350" y="19193"/>
                  <a:pt x="495157" y="0"/>
                  <a:pt x="471488" y="0"/>
                </a:cubicBezTo>
                <a:cubicBezTo>
                  <a:pt x="452857" y="0"/>
                  <a:pt x="437150" y="11963"/>
                  <a:pt x="431244" y="28575"/>
                </a:cubicBezTo>
                <a:lnTo>
                  <a:pt x="357188" y="28575"/>
                </a:lnTo>
                <a:cubicBezTo>
                  <a:pt x="333508" y="28575"/>
                  <a:pt x="314325" y="47758"/>
                  <a:pt x="314325" y="71438"/>
                </a:cubicBezTo>
                <a:lnTo>
                  <a:pt x="314325" y="214313"/>
                </a:lnTo>
                <a:cubicBezTo>
                  <a:pt x="314325" y="333594"/>
                  <a:pt x="400822" y="432845"/>
                  <a:pt x="514350" y="453180"/>
                </a:cubicBezTo>
                <a:lnTo>
                  <a:pt x="514350" y="642938"/>
                </a:lnTo>
                <a:cubicBezTo>
                  <a:pt x="514350" y="682323"/>
                  <a:pt x="482298" y="714375"/>
                  <a:pt x="442913" y="714375"/>
                </a:cubicBezTo>
                <a:lnTo>
                  <a:pt x="242888" y="714375"/>
                </a:lnTo>
                <a:cubicBezTo>
                  <a:pt x="203502" y="714375"/>
                  <a:pt x="171450" y="682323"/>
                  <a:pt x="171450" y="642938"/>
                </a:cubicBezTo>
                <a:lnTo>
                  <a:pt x="171450" y="520741"/>
                </a:lnTo>
                <a:cubicBezTo>
                  <a:pt x="221237" y="502987"/>
                  <a:pt x="257175" y="455857"/>
                  <a:pt x="257175" y="400050"/>
                </a:cubicBezTo>
                <a:cubicBezTo>
                  <a:pt x="257175" y="329146"/>
                  <a:pt x="199492" y="271463"/>
                  <a:pt x="128588" y="271463"/>
                </a:cubicBezTo>
                <a:cubicBezTo>
                  <a:pt x="57683" y="271463"/>
                  <a:pt x="0" y="329146"/>
                  <a:pt x="0" y="400050"/>
                </a:cubicBezTo>
                <a:cubicBezTo>
                  <a:pt x="0" y="455857"/>
                  <a:pt x="35938" y="502987"/>
                  <a:pt x="85725" y="520741"/>
                </a:cubicBezTo>
                <a:lnTo>
                  <a:pt x="85725" y="642938"/>
                </a:lnTo>
                <a:cubicBezTo>
                  <a:pt x="85725" y="729596"/>
                  <a:pt x="156229" y="800100"/>
                  <a:pt x="242888" y="800100"/>
                </a:cubicBezTo>
                <a:lnTo>
                  <a:pt x="442913" y="800100"/>
                </a:lnTo>
                <a:cubicBezTo>
                  <a:pt x="529571" y="800100"/>
                  <a:pt x="600075" y="729596"/>
                  <a:pt x="600075" y="642938"/>
                </a:cubicBezTo>
                <a:lnTo>
                  <a:pt x="600075" y="453180"/>
                </a:lnTo>
                <a:cubicBezTo>
                  <a:pt x="713603" y="432845"/>
                  <a:pt x="800100" y="333594"/>
                  <a:pt x="800100" y="214313"/>
                </a:cubicBezTo>
                <a:lnTo>
                  <a:pt x="800100" y="71438"/>
                </a:lnTo>
                <a:cubicBezTo>
                  <a:pt x="800100" y="47758"/>
                  <a:pt x="780917" y="28575"/>
                  <a:pt x="757238" y="28575"/>
                </a:cubicBezTo>
                <a:close/>
                <a:moveTo>
                  <a:pt x="57150" y="400050"/>
                </a:moveTo>
                <a:cubicBezTo>
                  <a:pt x="57150" y="360664"/>
                  <a:pt x="89202" y="328613"/>
                  <a:pt x="128588" y="328613"/>
                </a:cubicBezTo>
                <a:cubicBezTo>
                  <a:pt x="167973" y="328613"/>
                  <a:pt x="200025" y="360664"/>
                  <a:pt x="200025" y="400050"/>
                </a:cubicBezTo>
                <a:cubicBezTo>
                  <a:pt x="200025" y="439436"/>
                  <a:pt x="167973" y="471488"/>
                  <a:pt x="128588" y="471488"/>
                </a:cubicBezTo>
                <a:cubicBezTo>
                  <a:pt x="89202" y="471488"/>
                  <a:pt x="57150" y="439436"/>
                  <a:pt x="57150" y="40005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69" name="Group 68" descr="Icon Plaster">
            <a:extLst>
              <a:ext uri="{FF2B5EF4-FFF2-40B4-BE49-F238E27FC236}">
                <a16:creationId xmlns:a16="http://schemas.microsoft.com/office/drawing/2014/main" id="{DB470874-CC94-462D-9F62-0D114CE75994}"/>
              </a:ext>
            </a:extLst>
          </p:cNvPr>
          <p:cNvGrpSpPr>
            <a:grpSpLocks noChangeAspect="1"/>
          </p:cNvGrpSpPr>
          <p:nvPr/>
        </p:nvGrpSpPr>
        <p:grpSpPr>
          <a:xfrm>
            <a:off x="4560974" y="4132513"/>
            <a:ext cx="266395" cy="267026"/>
            <a:chOff x="4543214" y="4114712"/>
            <a:chExt cx="301914" cy="302629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5D7B243-4C7E-41A0-8DC9-7064981F3372}"/>
                </a:ext>
              </a:extLst>
            </p:cNvPr>
            <p:cNvSpPr/>
            <p:nvPr/>
          </p:nvSpPr>
          <p:spPr>
            <a:xfrm>
              <a:off x="4543292" y="4282753"/>
              <a:ext cx="134588" cy="134588"/>
            </a:xfrm>
            <a:custGeom>
              <a:avLst/>
              <a:gdLst>
                <a:gd name="connsiteX0" fmla="*/ 359379 w 352425"/>
                <a:gd name="connsiteY0" fmla="*/ 240430 h 352425"/>
                <a:gd name="connsiteX1" fmla="*/ 281731 w 352425"/>
                <a:gd name="connsiteY1" fmla="*/ 318078 h 352425"/>
                <a:gd name="connsiteX2" fmla="*/ 84278 w 352425"/>
                <a:gd name="connsiteY2" fmla="*/ 322707 h 352425"/>
                <a:gd name="connsiteX3" fmla="*/ 32176 w 352425"/>
                <a:gd name="connsiteY3" fmla="*/ 268519 h 352425"/>
                <a:gd name="connsiteX4" fmla="*/ 41892 w 352425"/>
                <a:gd name="connsiteY4" fmla="*/ 77076 h 352425"/>
                <a:gd name="connsiteX5" fmla="*/ 118968 w 352425"/>
                <a:gd name="connsiteY5" fmla="*/ 0 h 352425"/>
                <a:gd name="connsiteX6" fmla="*/ 359379 w 352425"/>
                <a:gd name="connsiteY6" fmla="*/ 240430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2425" h="352425">
                  <a:moveTo>
                    <a:pt x="359379" y="240430"/>
                  </a:moveTo>
                  <a:lnTo>
                    <a:pt x="281731" y="318078"/>
                  </a:lnTo>
                  <a:cubicBezTo>
                    <a:pt x="228020" y="371818"/>
                    <a:pt x="141266" y="373932"/>
                    <a:pt x="84278" y="322707"/>
                  </a:cubicBezTo>
                  <a:cubicBezTo>
                    <a:pt x="66247" y="306495"/>
                    <a:pt x="48731" y="288255"/>
                    <a:pt x="32176" y="268519"/>
                  </a:cubicBezTo>
                  <a:cubicBezTo>
                    <a:pt x="-14230" y="212989"/>
                    <a:pt x="-9962" y="128911"/>
                    <a:pt x="41892" y="77076"/>
                  </a:cubicBezTo>
                  <a:lnTo>
                    <a:pt x="118968" y="0"/>
                  </a:lnTo>
                  <a:lnTo>
                    <a:pt x="359379" y="24043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AD058DD-18E5-442F-856B-1D7CF5154784}"/>
                </a:ext>
              </a:extLst>
            </p:cNvPr>
            <p:cNvSpPr/>
            <p:nvPr/>
          </p:nvSpPr>
          <p:spPr>
            <a:xfrm>
              <a:off x="4543214" y="4114712"/>
              <a:ext cx="301914" cy="301913"/>
            </a:xfrm>
            <a:custGeom>
              <a:avLst/>
              <a:gdLst>
                <a:gd name="connsiteX0" fmla="*/ 640426 w 790575"/>
                <a:gd name="connsiteY0" fmla="*/ 399610 h 790575"/>
                <a:gd name="connsiteX1" fmla="*/ 758269 w 790575"/>
                <a:gd name="connsiteY1" fmla="*/ 281766 h 790575"/>
                <a:gd name="connsiteX2" fmla="*/ 762927 w 790575"/>
                <a:gd name="connsiteY2" fmla="*/ 84313 h 790575"/>
                <a:gd name="connsiteX3" fmla="*/ 708682 w 790575"/>
                <a:gd name="connsiteY3" fmla="*/ 32202 h 790575"/>
                <a:gd name="connsiteX4" fmla="*/ 517249 w 790575"/>
                <a:gd name="connsiteY4" fmla="*/ 41917 h 790575"/>
                <a:gd name="connsiteX5" fmla="*/ 399996 w 790575"/>
                <a:gd name="connsiteY5" fmla="*/ 159170 h 790575"/>
                <a:gd name="connsiteX6" fmla="*/ 282734 w 790575"/>
                <a:gd name="connsiteY6" fmla="*/ 41908 h 790575"/>
                <a:gd name="connsiteX7" fmla="*/ 91300 w 790575"/>
                <a:gd name="connsiteY7" fmla="*/ 32183 h 790575"/>
                <a:gd name="connsiteX8" fmla="*/ 37055 w 790575"/>
                <a:gd name="connsiteY8" fmla="*/ 84313 h 790575"/>
                <a:gd name="connsiteX9" fmla="*/ 41713 w 790575"/>
                <a:gd name="connsiteY9" fmla="*/ 281766 h 790575"/>
                <a:gd name="connsiteX10" fmla="*/ 518058 w 790575"/>
                <a:gd name="connsiteY10" fmla="*/ 758093 h 790575"/>
                <a:gd name="connsiteX11" fmla="*/ 715512 w 790575"/>
                <a:gd name="connsiteY11" fmla="*/ 762722 h 790575"/>
                <a:gd name="connsiteX12" fmla="*/ 767642 w 790575"/>
                <a:gd name="connsiteY12" fmla="*/ 708515 h 790575"/>
                <a:gd name="connsiteX13" fmla="*/ 757907 w 790575"/>
                <a:gd name="connsiteY13" fmla="*/ 517081 h 790575"/>
                <a:gd name="connsiteX14" fmla="*/ 640426 w 790575"/>
                <a:gd name="connsiteY14" fmla="*/ 399610 h 790575"/>
                <a:gd name="connsiteX15" fmla="*/ 485721 w 790575"/>
                <a:gd name="connsiteY15" fmla="*/ 356957 h 790575"/>
                <a:gd name="connsiteX16" fmla="*/ 442859 w 790575"/>
                <a:gd name="connsiteY16" fmla="*/ 399819 h 790575"/>
                <a:gd name="connsiteX17" fmla="*/ 399996 w 790575"/>
                <a:gd name="connsiteY17" fmla="*/ 356957 h 790575"/>
                <a:gd name="connsiteX18" fmla="*/ 442859 w 790575"/>
                <a:gd name="connsiteY18" fmla="*/ 314094 h 790575"/>
                <a:gd name="connsiteX19" fmla="*/ 485721 w 790575"/>
                <a:gd name="connsiteY19" fmla="*/ 356957 h 790575"/>
                <a:gd name="connsiteX20" fmla="*/ 357134 w 790575"/>
                <a:gd name="connsiteY20" fmla="*/ 228369 h 790575"/>
                <a:gd name="connsiteX21" fmla="*/ 399996 w 790575"/>
                <a:gd name="connsiteY21" fmla="*/ 271232 h 790575"/>
                <a:gd name="connsiteX22" fmla="*/ 357134 w 790575"/>
                <a:gd name="connsiteY22" fmla="*/ 314094 h 790575"/>
                <a:gd name="connsiteX23" fmla="*/ 314271 w 790575"/>
                <a:gd name="connsiteY23" fmla="*/ 271232 h 790575"/>
                <a:gd name="connsiteX24" fmla="*/ 357134 w 790575"/>
                <a:gd name="connsiteY24" fmla="*/ 228369 h 790575"/>
                <a:gd name="connsiteX25" fmla="*/ 271409 w 790575"/>
                <a:gd name="connsiteY25" fmla="*/ 399819 h 790575"/>
                <a:gd name="connsiteX26" fmla="*/ 228546 w 790575"/>
                <a:gd name="connsiteY26" fmla="*/ 356957 h 790575"/>
                <a:gd name="connsiteX27" fmla="*/ 271409 w 790575"/>
                <a:gd name="connsiteY27" fmla="*/ 314094 h 790575"/>
                <a:gd name="connsiteX28" fmla="*/ 314271 w 790575"/>
                <a:gd name="connsiteY28" fmla="*/ 356957 h 790575"/>
                <a:gd name="connsiteX29" fmla="*/ 271409 w 790575"/>
                <a:gd name="connsiteY29" fmla="*/ 399819 h 790575"/>
                <a:gd name="connsiteX30" fmla="*/ 357134 w 790575"/>
                <a:gd name="connsiteY30" fmla="*/ 485544 h 790575"/>
                <a:gd name="connsiteX31" fmla="*/ 314271 w 790575"/>
                <a:gd name="connsiteY31" fmla="*/ 442682 h 790575"/>
                <a:gd name="connsiteX32" fmla="*/ 357134 w 790575"/>
                <a:gd name="connsiteY32" fmla="*/ 399819 h 790575"/>
                <a:gd name="connsiteX33" fmla="*/ 399996 w 790575"/>
                <a:gd name="connsiteY33" fmla="*/ 442682 h 790575"/>
                <a:gd name="connsiteX34" fmla="*/ 357134 w 790575"/>
                <a:gd name="connsiteY34" fmla="*/ 485544 h 790575"/>
                <a:gd name="connsiteX35" fmla="*/ 442859 w 790575"/>
                <a:gd name="connsiteY35" fmla="*/ 571269 h 790575"/>
                <a:gd name="connsiteX36" fmla="*/ 399996 w 790575"/>
                <a:gd name="connsiteY36" fmla="*/ 528407 h 790575"/>
                <a:gd name="connsiteX37" fmla="*/ 442859 w 790575"/>
                <a:gd name="connsiteY37" fmla="*/ 485544 h 790575"/>
                <a:gd name="connsiteX38" fmla="*/ 485721 w 790575"/>
                <a:gd name="connsiteY38" fmla="*/ 528407 h 790575"/>
                <a:gd name="connsiteX39" fmla="*/ 442859 w 790575"/>
                <a:gd name="connsiteY39" fmla="*/ 571269 h 790575"/>
                <a:gd name="connsiteX40" fmla="*/ 528584 w 790575"/>
                <a:gd name="connsiteY40" fmla="*/ 485544 h 790575"/>
                <a:gd name="connsiteX41" fmla="*/ 485721 w 790575"/>
                <a:gd name="connsiteY41" fmla="*/ 442682 h 790575"/>
                <a:gd name="connsiteX42" fmla="*/ 528584 w 790575"/>
                <a:gd name="connsiteY42" fmla="*/ 399819 h 790575"/>
                <a:gd name="connsiteX43" fmla="*/ 571446 w 790575"/>
                <a:gd name="connsiteY43" fmla="*/ 442682 h 790575"/>
                <a:gd name="connsiteX44" fmla="*/ 528584 w 790575"/>
                <a:gd name="connsiteY44" fmla="*/ 485544 h 79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790575" h="790575">
                  <a:moveTo>
                    <a:pt x="640426" y="399610"/>
                  </a:moveTo>
                  <a:lnTo>
                    <a:pt x="758269" y="281766"/>
                  </a:lnTo>
                  <a:cubicBezTo>
                    <a:pt x="812048" y="227979"/>
                    <a:pt x="814076" y="141254"/>
                    <a:pt x="762927" y="84313"/>
                  </a:cubicBezTo>
                  <a:cubicBezTo>
                    <a:pt x="746630" y="66206"/>
                    <a:pt x="728380" y="48661"/>
                    <a:pt x="708682" y="32202"/>
                  </a:cubicBezTo>
                  <a:cubicBezTo>
                    <a:pt x="653152" y="-14223"/>
                    <a:pt x="569103" y="-9918"/>
                    <a:pt x="517249" y="41917"/>
                  </a:cubicBezTo>
                  <a:lnTo>
                    <a:pt x="399996" y="159170"/>
                  </a:lnTo>
                  <a:lnTo>
                    <a:pt x="282734" y="41908"/>
                  </a:lnTo>
                  <a:cubicBezTo>
                    <a:pt x="230861" y="-9956"/>
                    <a:pt x="146802" y="-14242"/>
                    <a:pt x="91300" y="32183"/>
                  </a:cubicBezTo>
                  <a:cubicBezTo>
                    <a:pt x="71603" y="48661"/>
                    <a:pt x="53353" y="66197"/>
                    <a:pt x="37055" y="84313"/>
                  </a:cubicBezTo>
                  <a:cubicBezTo>
                    <a:pt x="-14094" y="141254"/>
                    <a:pt x="-12056" y="227979"/>
                    <a:pt x="41713" y="281766"/>
                  </a:cubicBezTo>
                  <a:lnTo>
                    <a:pt x="518058" y="758093"/>
                  </a:lnTo>
                  <a:cubicBezTo>
                    <a:pt x="571884" y="811947"/>
                    <a:pt x="658638" y="813842"/>
                    <a:pt x="715512" y="762722"/>
                  </a:cubicBezTo>
                  <a:cubicBezTo>
                    <a:pt x="733590" y="746463"/>
                    <a:pt x="751116" y="728232"/>
                    <a:pt x="767642" y="708515"/>
                  </a:cubicBezTo>
                  <a:cubicBezTo>
                    <a:pt x="814019" y="652994"/>
                    <a:pt x="809752" y="568917"/>
                    <a:pt x="757907" y="517081"/>
                  </a:cubicBezTo>
                  <a:lnTo>
                    <a:pt x="640426" y="399610"/>
                  </a:lnTo>
                  <a:close/>
                  <a:moveTo>
                    <a:pt x="485721" y="356957"/>
                  </a:moveTo>
                  <a:cubicBezTo>
                    <a:pt x="485721" y="380626"/>
                    <a:pt x="466528" y="399819"/>
                    <a:pt x="442859" y="399819"/>
                  </a:cubicBezTo>
                  <a:cubicBezTo>
                    <a:pt x="419189" y="399819"/>
                    <a:pt x="399996" y="380626"/>
                    <a:pt x="399996" y="356957"/>
                  </a:cubicBezTo>
                  <a:cubicBezTo>
                    <a:pt x="399996" y="333287"/>
                    <a:pt x="419189" y="314094"/>
                    <a:pt x="442859" y="314094"/>
                  </a:cubicBezTo>
                  <a:cubicBezTo>
                    <a:pt x="466528" y="314094"/>
                    <a:pt x="485721" y="333287"/>
                    <a:pt x="485721" y="356957"/>
                  </a:cubicBezTo>
                  <a:close/>
                  <a:moveTo>
                    <a:pt x="357134" y="228369"/>
                  </a:moveTo>
                  <a:cubicBezTo>
                    <a:pt x="380803" y="228369"/>
                    <a:pt x="399996" y="247562"/>
                    <a:pt x="399996" y="271232"/>
                  </a:cubicBezTo>
                  <a:cubicBezTo>
                    <a:pt x="399996" y="294901"/>
                    <a:pt x="380803" y="314094"/>
                    <a:pt x="357134" y="314094"/>
                  </a:cubicBezTo>
                  <a:cubicBezTo>
                    <a:pt x="333464" y="314094"/>
                    <a:pt x="314271" y="294901"/>
                    <a:pt x="314271" y="271232"/>
                  </a:cubicBezTo>
                  <a:cubicBezTo>
                    <a:pt x="314271" y="247562"/>
                    <a:pt x="333464" y="228369"/>
                    <a:pt x="357134" y="228369"/>
                  </a:cubicBezTo>
                  <a:close/>
                  <a:moveTo>
                    <a:pt x="271409" y="399819"/>
                  </a:moveTo>
                  <a:cubicBezTo>
                    <a:pt x="247739" y="399819"/>
                    <a:pt x="228546" y="380626"/>
                    <a:pt x="228546" y="356957"/>
                  </a:cubicBezTo>
                  <a:cubicBezTo>
                    <a:pt x="228546" y="333287"/>
                    <a:pt x="247739" y="314094"/>
                    <a:pt x="271409" y="314094"/>
                  </a:cubicBezTo>
                  <a:cubicBezTo>
                    <a:pt x="295078" y="314094"/>
                    <a:pt x="314271" y="333287"/>
                    <a:pt x="314271" y="356957"/>
                  </a:cubicBezTo>
                  <a:cubicBezTo>
                    <a:pt x="314271" y="380626"/>
                    <a:pt x="295078" y="399819"/>
                    <a:pt x="271409" y="399819"/>
                  </a:cubicBezTo>
                  <a:close/>
                  <a:moveTo>
                    <a:pt x="357134" y="485544"/>
                  </a:moveTo>
                  <a:cubicBezTo>
                    <a:pt x="333464" y="485544"/>
                    <a:pt x="314271" y="466351"/>
                    <a:pt x="314271" y="442682"/>
                  </a:cubicBezTo>
                  <a:cubicBezTo>
                    <a:pt x="314271" y="419012"/>
                    <a:pt x="333464" y="399819"/>
                    <a:pt x="357134" y="399819"/>
                  </a:cubicBezTo>
                  <a:cubicBezTo>
                    <a:pt x="380803" y="399819"/>
                    <a:pt x="399996" y="419012"/>
                    <a:pt x="399996" y="442682"/>
                  </a:cubicBezTo>
                  <a:cubicBezTo>
                    <a:pt x="399996" y="466351"/>
                    <a:pt x="380803" y="485544"/>
                    <a:pt x="357134" y="485544"/>
                  </a:cubicBezTo>
                  <a:close/>
                  <a:moveTo>
                    <a:pt x="442859" y="571269"/>
                  </a:moveTo>
                  <a:cubicBezTo>
                    <a:pt x="419189" y="571269"/>
                    <a:pt x="399996" y="552076"/>
                    <a:pt x="399996" y="528407"/>
                  </a:cubicBezTo>
                  <a:cubicBezTo>
                    <a:pt x="399996" y="504737"/>
                    <a:pt x="419189" y="485544"/>
                    <a:pt x="442859" y="485544"/>
                  </a:cubicBezTo>
                  <a:cubicBezTo>
                    <a:pt x="466528" y="485544"/>
                    <a:pt x="485721" y="504737"/>
                    <a:pt x="485721" y="528407"/>
                  </a:cubicBezTo>
                  <a:cubicBezTo>
                    <a:pt x="485721" y="552076"/>
                    <a:pt x="466528" y="571269"/>
                    <a:pt x="442859" y="571269"/>
                  </a:cubicBezTo>
                  <a:close/>
                  <a:moveTo>
                    <a:pt x="528584" y="485544"/>
                  </a:moveTo>
                  <a:cubicBezTo>
                    <a:pt x="504914" y="485544"/>
                    <a:pt x="485721" y="466351"/>
                    <a:pt x="485721" y="442682"/>
                  </a:cubicBezTo>
                  <a:cubicBezTo>
                    <a:pt x="485721" y="419012"/>
                    <a:pt x="504914" y="399819"/>
                    <a:pt x="528584" y="399819"/>
                  </a:cubicBezTo>
                  <a:cubicBezTo>
                    <a:pt x="552253" y="399819"/>
                    <a:pt x="571446" y="419012"/>
                    <a:pt x="571446" y="442682"/>
                  </a:cubicBezTo>
                  <a:cubicBezTo>
                    <a:pt x="571446" y="466351"/>
                    <a:pt x="552253" y="485544"/>
                    <a:pt x="528584" y="485544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51" name="Graphic 21" descr="Icon Phone ">
            <a:extLst>
              <a:ext uri="{FF2B5EF4-FFF2-40B4-BE49-F238E27FC236}">
                <a16:creationId xmlns:a16="http://schemas.microsoft.com/office/drawing/2014/main" id="{9DB23001-17A7-4A97-8F18-88D642E8799B}"/>
              </a:ext>
            </a:extLst>
          </p:cNvPr>
          <p:cNvSpPr>
            <a:spLocks noChangeAspect="1"/>
          </p:cNvSpPr>
          <p:nvPr/>
        </p:nvSpPr>
        <p:spPr>
          <a:xfrm>
            <a:off x="982788" y="4158719"/>
            <a:ext cx="293784" cy="273753"/>
          </a:xfrm>
          <a:custGeom>
            <a:avLst/>
            <a:gdLst>
              <a:gd name="connsiteX0" fmla="*/ 755475 w 838200"/>
              <a:gd name="connsiteY0" fmla="*/ 394211 h 781050"/>
              <a:gd name="connsiteX1" fmla="*/ 639994 w 838200"/>
              <a:gd name="connsiteY1" fmla="*/ 317154 h 781050"/>
              <a:gd name="connsiteX2" fmla="*/ 567661 w 838200"/>
              <a:gd name="connsiteY2" fmla="*/ 317154 h 781050"/>
              <a:gd name="connsiteX3" fmla="*/ 567661 w 838200"/>
              <a:gd name="connsiteY3" fmla="*/ 283816 h 781050"/>
              <a:gd name="connsiteX4" fmla="*/ 529561 w 838200"/>
              <a:gd name="connsiteY4" fmla="*/ 245716 h 781050"/>
              <a:gd name="connsiteX5" fmla="*/ 498604 w 838200"/>
              <a:gd name="connsiteY5" fmla="*/ 245716 h 781050"/>
              <a:gd name="connsiteX6" fmla="*/ 460504 w 838200"/>
              <a:gd name="connsiteY6" fmla="*/ 283816 h 781050"/>
              <a:gd name="connsiteX7" fmla="*/ 460504 w 838200"/>
              <a:gd name="connsiteY7" fmla="*/ 317154 h 781050"/>
              <a:gd name="connsiteX8" fmla="*/ 377161 w 838200"/>
              <a:gd name="connsiteY8" fmla="*/ 317154 h 781050"/>
              <a:gd name="connsiteX9" fmla="*/ 377161 w 838200"/>
              <a:gd name="connsiteY9" fmla="*/ 283816 h 781050"/>
              <a:gd name="connsiteX10" fmla="*/ 339061 w 838200"/>
              <a:gd name="connsiteY10" fmla="*/ 245716 h 781050"/>
              <a:gd name="connsiteX11" fmla="*/ 308104 w 838200"/>
              <a:gd name="connsiteY11" fmla="*/ 245716 h 781050"/>
              <a:gd name="connsiteX12" fmla="*/ 270004 w 838200"/>
              <a:gd name="connsiteY12" fmla="*/ 283816 h 781050"/>
              <a:gd name="connsiteX13" fmla="*/ 270004 w 838200"/>
              <a:gd name="connsiteY13" fmla="*/ 317154 h 781050"/>
              <a:gd name="connsiteX14" fmla="*/ 198062 w 838200"/>
              <a:gd name="connsiteY14" fmla="*/ 317154 h 781050"/>
              <a:gd name="connsiteX15" fmla="*/ 82581 w 838200"/>
              <a:gd name="connsiteY15" fmla="*/ 394211 h 781050"/>
              <a:gd name="connsiteX16" fmla="*/ 64722 w 838200"/>
              <a:gd name="connsiteY16" fmla="*/ 439445 h 781050"/>
              <a:gd name="connsiteX17" fmla="*/ 45710 w 838200"/>
              <a:gd name="connsiteY17" fmla="*/ 760781 h 781050"/>
              <a:gd name="connsiteX18" fmla="*/ 50796 w 838200"/>
              <a:gd name="connsiteY18" fmla="*/ 775068 h 781050"/>
              <a:gd name="connsiteX19" fmla="*/ 64712 w 838200"/>
              <a:gd name="connsiteY19" fmla="*/ 781107 h 781050"/>
              <a:gd name="connsiteX20" fmla="*/ 773334 w 838200"/>
              <a:gd name="connsiteY20" fmla="*/ 781107 h 781050"/>
              <a:gd name="connsiteX21" fmla="*/ 787250 w 838200"/>
              <a:gd name="connsiteY21" fmla="*/ 775068 h 781050"/>
              <a:gd name="connsiteX22" fmla="*/ 792336 w 838200"/>
              <a:gd name="connsiteY22" fmla="*/ 760781 h 781050"/>
              <a:gd name="connsiteX23" fmla="*/ 773325 w 838200"/>
              <a:gd name="connsiteY23" fmla="*/ 439445 h 781050"/>
              <a:gd name="connsiteX24" fmla="*/ 755475 w 838200"/>
              <a:gd name="connsiteY24" fmla="*/ 394211 h 781050"/>
              <a:gd name="connsiteX25" fmla="*/ 565880 w 838200"/>
              <a:gd name="connsiteY25" fmla="*/ 588731 h 781050"/>
              <a:gd name="connsiteX26" fmla="*/ 551592 w 838200"/>
              <a:gd name="connsiteY26" fmla="*/ 603018 h 781050"/>
              <a:gd name="connsiteX27" fmla="*/ 477507 w 838200"/>
              <a:gd name="connsiteY27" fmla="*/ 603018 h 781050"/>
              <a:gd name="connsiteX28" fmla="*/ 477507 w 838200"/>
              <a:gd name="connsiteY28" fmla="*/ 677094 h 781050"/>
              <a:gd name="connsiteX29" fmla="*/ 463219 w 838200"/>
              <a:gd name="connsiteY29" fmla="*/ 691382 h 781050"/>
              <a:gd name="connsiteX30" fmla="*/ 374856 w 838200"/>
              <a:gd name="connsiteY30" fmla="*/ 691382 h 781050"/>
              <a:gd name="connsiteX31" fmla="*/ 360568 w 838200"/>
              <a:gd name="connsiteY31" fmla="*/ 677094 h 781050"/>
              <a:gd name="connsiteX32" fmla="*/ 360568 w 838200"/>
              <a:gd name="connsiteY32" fmla="*/ 603018 h 781050"/>
              <a:gd name="connsiteX33" fmla="*/ 286483 w 838200"/>
              <a:gd name="connsiteY33" fmla="*/ 603018 h 781050"/>
              <a:gd name="connsiteX34" fmla="*/ 272195 w 838200"/>
              <a:gd name="connsiteY34" fmla="*/ 588731 h 781050"/>
              <a:gd name="connsiteX35" fmla="*/ 272195 w 838200"/>
              <a:gd name="connsiteY35" fmla="*/ 500358 h 781050"/>
              <a:gd name="connsiteX36" fmla="*/ 286483 w 838200"/>
              <a:gd name="connsiteY36" fmla="*/ 486070 h 781050"/>
              <a:gd name="connsiteX37" fmla="*/ 360568 w 838200"/>
              <a:gd name="connsiteY37" fmla="*/ 486070 h 781050"/>
              <a:gd name="connsiteX38" fmla="*/ 360568 w 838200"/>
              <a:gd name="connsiteY38" fmla="*/ 411985 h 781050"/>
              <a:gd name="connsiteX39" fmla="*/ 374856 w 838200"/>
              <a:gd name="connsiteY39" fmla="*/ 397697 h 781050"/>
              <a:gd name="connsiteX40" fmla="*/ 463219 w 838200"/>
              <a:gd name="connsiteY40" fmla="*/ 397697 h 781050"/>
              <a:gd name="connsiteX41" fmla="*/ 477507 w 838200"/>
              <a:gd name="connsiteY41" fmla="*/ 411985 h 781050"/>
              <a:gd name="connsiteX42" fmla="*/ 477507 w 838200"/>
              <a:gd name="connsiteY42" fmla="*/ 486061 h 781050"/>
              <a:gd name="connsiteX43" fmla="*/ 551592 w 838200"/>
              <a:gd name="connsiteY43" fmla="*/ 486061 h 781050"/>
              <a:gd name="connsiteX44" fmla="*/ 565880 w 838200"/>
              <a:gd name="connsiteY44" fmla="*/ 500348 h 781050"/>
              <a:gd name="connsiteX45" fmla="*/ 565880 w 838200"/>
              <a:gd name="connsiteY45" fmla="*/ 588731 h 781050"/>
              <a:gd name="connsiteX46" fmla="*/ 827017 w 838200"/>
              <a:gd name="connsiteY46" fmla="*/ 270300 h 781050"/>
              <a:gd name="connsiteX47" fmla="*/ 786164 w 838200"/>
              <a:gd name="connsiteY47" fmla="*/ 293446 h 781050"/>
              <a:gd name="connsiteX48" fmla="*/ 574709 w 838200"/>
              <a:gd name="connsiteY48" fmla="*/ 251803 h 781050"/>
              <a:gd name="connsiteX49" fmla="*/ 554964 w 838200"/>
              <a:gd name="connsiteY49" fmla="*/ 165497 h 781050"/>
              <a:gd name="connsiteX50" fmla="*/ 283597 w 838200"/>
              <a:gd name="connsiteY50" fmla="*/ 164687 h 781050"/>
              <a:gd name="connsiteX51" fmla="*/ 263204 w 838200"/>
              <a:gd name="connsiteY51" fmla="*/ 251089 h 781050"/>
              <a:gd name="connsiteX52" fmla="*/ 53435 w 838200"/>
              <a:gd name="connsiteY52" fmla="*/ 293694 h 781050"/>
              <a:gd name="connsiteX53" fmla="*/ 11448 w 838200"/>
              <a:gd name="connsiteY53" fmla="*/ 270300 h 781050"/>
              <a:gd name="connsiteX54" fmla="*/ 10267 w 838200"/>
              <a:gd name="connsiteY54" fmla="*/ 147466 h 781050"/>
              <a:gd name="connsiteX55" fmla="*/ 418842 w 838200"/>
              <a:gd name="connsiteY55" fmla="*/ 0 h 781050"/>
              <a:gd name="connsiteX56" fmla="*/ 827474 w 838200"/>
              <a:gd name="connsiteY56" fmla="*/ 147676 h 781050"/>
              <a:gd name="connsiteX57" fmla="*/ 827017 w 838200"/>
              <a:gd name="connsiteY57" fmla="*/ 270300 h 7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838200" h="781050">
                <a:moveTo>
                  <a:pt x="755475" y="394211"/>
                </a:moveTo>
                <a:cubicBezTo>
                  <a:pt x="754865" y="393535"/>
                  <a:pt x="655367" y="317154"/>
                  <a:pt x="639994" y="317154"/>
                </a:cubicBezTo>
                <a:lnTo>
                  <a:pt x="567661" y="317154"/>
                </a:lnTo>
                <a:lnTo>
                  <a:pt x="567661" y="283816"/>
                </a:lnTo>
                <a:cubicBezTo>
                  <a:pt x="567661" y="262804"/>
                  <a:pt x="550573" y="245716"/>
                  <a:pt x="529561" y="245716"/>
                </a:cubicBezTo>
                <a:lnTo>
                  <a:pt x="498604" y="245716"/>
                </a:lnTo>
                <a:cubicBezTo>
                  <a:pt x="477592" y="245716"/>
                  <a:pt x="460504" y="262804"/>
                  <a:pt x="460504" y="283816"/>
                </a:cubicBezTo>
                <a:lnTo>
                  <a:pt x="460504" y="317154"/>
                </a:lnTo>
                <a:lnTo>
                  <a:pt x="377161" y="317154"/>
                </a:lnTo>
                <a:lnTo>
                  <a:pt x="377161" y="283816"/>
                </a:lnTo>
                <a:cubicBezTo>
                  <a:pt x="377161" y="262804"/>
                  <a:pt x="360073" y="245716"/>
                  <a:pt x="339061" y="245716"/>
                </a:cubicBezTo>
                <a:lnTo>
                  <a:pt x="308104" y="245716"/>
                </a:lnTo>
                <a:cubicBezTo>
                  <a:pt x="287092" y="245716"/>
                  <a:pt x="270004" y="262804"/>
                  <a:pt x="270004" y="283816"/>
                </a:cubicBezTo>
                <a:lnTo>
                  <a:pt x="270004" y="317154"/>
                </a:lnTo>
                <a:lnTo>
                  <a:pt x="198062" y="317154"/>
                </a:lnTo>
                <a:cubicBezTo>
                  <a:pt x="182689" y="317154"/>
                  <a:pt x="83191" y="393535"/>
                  <a:pt x="82581" y="394211"/>
                </a:cubicBezTo>
                <a:cubicBezTo>
                  <a:pt x="72389" y="405336"/>
                  <a:pt x="64941" y="424234"/>
                  <a:pt x="64722" y="439445"/>
                </a:cubicBezTo>
                <a:lnTo>
                  <a:pt x="45710" y="760781"/>
                </a:lnTo>
                <a:cubicBezTo>
                  <a:pt x="45357" y="766048"/>
                  <a:pt x="47196" y="771220"/>
                  <a:pt x="50796" y="775068"/>
                </a:cubicBezTo>
                <a:cubicBezTo>
                  <a:pt x="54397" y="778916"/>
                  <a:pt x="59435" y="781107"/>
                  <a:pt x="64712" y="781107"/>
                </a:cubicBezTo>
                <a:lnTo>
                  <a:pt x="773334" y="781107"/>
                </a:lnTo>
                <a:cubicBezTo>
                  <a:pt x="778611" y="781107"/>
                  <a:pt x="783650" y="778926"/>
                  <a:pt x="787250" y="775068"/>
                </a:cubicBezTo>
                <a:cubicBezTo>
                  <a:pt x="790851" y="771211"/>
                  <a:pt x="792689" y="766048"/>
                  <a:pt x="792336" y="760781"/>
                </a:cubicBezTo>
                <a:lnTo>
                  <a:pt x="773325" y="439445"/>
                </a:lnTo>
                <a:cubicBezTo>
                  <a:pt x="773115" y="424234"/>
                  <a:pt x="765666" y="405336"/>
                  <a:pt x="755475" y="394211"/>
                </a:cubicBezTo>
                <a:close/>
                <a:moveTo>
                  <a:pt x="565880" y="588731"/>
                </a:moveTo>
                <a:cubicBezTo>
                  <a:pt x="565880" y="596617"/>
                  <a:pt x="559479" y="603018"/>
                  <a:pt x="551592" y="603018"/>
                </a:cubicBezTo>
                <a:lnTo>
                  <a:pt x="477507" y="603018"/>
                </a:lnTo>
                <a:lnTo>
                  <a:pt x="477507" y="677094"/>
                </a:lnTo>
                <a:cubicBezTo>
                  <a:pt x="477507" y="684981"/>
                  <a:pt x="471106" y="691382"/>
                  <a:pt x="463219" y="691382"/>
                </a:cubicBezTo>
                <a:lnTo>
                  <a:pt x="374856" y="691382"/>
                </a:lnTo>
                <a:cubicBezTo>
                  <a:pt x="366969" y="691382"/>
                  <a:pt x="360568" y="684981"/>
                  <a:pt x="360568" y="677094"/>
                </a:cubicBezTo>
                <a:lnTo>
                  <a:pt x="360568" y="603018"/>
                </a:lnTo>
                <a:lnTo>
                  <a:pt x="286483" y="603018"/>
                </a:lnTo>
                <a:cubicBezTo>
                  <a:pt x="278596" y="603018"/>
                  <a:pt x="272195" y="596617"/>
                  <a:pt x="272195" y="588731"/>
                </a:cubicBezTo>
                <a:lnTo>
                  <a:pt x="272195" y="500358"/>
                </a:lnTo>
                <a:cubicBezTo>
                  <a:pt x="272195" y="492471"/>
                  <a:pt x="278596" y="486070"/>
                  <a:pt x="286483" y="486070"/>
                </a:cubicBezTo>
                <a:lnTo>
                  <a:pt x="360568" y="486070"/>
                </a:lnTo>
                <a:lnTo>
                  <a:pt x="360568" y="411985"/>
                </a:lnTo>
                <a:cubicBezTo>
                  <a:pt x="360568" y="404098"/>
                  <a:pt x="366969" y="397697"/>
                  <a:pt x="374856" y="397697"/>
                </a:cubicBezTo>
                <a:lnTo>
                  <a:pt x="463219" y="397697"/>
                </a:lnTo>
                <a:cubicBezTo>
                  <a:pt x="471106" y="397697"/>
                  <a:pt x="477507" y="404098"/>
                  <a:pt x="477507" y="411985"/>
                </a:cubicBezTo>
                <a:lnTo>
                  <a:pt x="477507" y="486061"/>
                </a:lnTo>
                <a:lnTo>
                  <a:pt x="551592" y="486061"/>
                </a:lnTo>
                <a:cubicBezTo>
                  <a:pt x="559479" y="486061"/>
                  <a:pt x="565880" y="492462"/>
                  <a:pt x="565880" y="500348"/>
                </a:cubicBezTo>
                <a:lnTo>
                  <a:pt x="565880" y="588731"/>
                </a:lnTo>
                <a:close/>
                <a:moveTo>
                  <a:pt x="827017" y="270300"/>
                </a:moveTo>
                <a:cubicBezTo>
                  <a:pt x="818111" y="283493"/>
                  <a:pt x="802709" y="291141"/>
                  <a:pt x="786164" y="293446"/>
                </a:cubicBezTo>
                <a:cubicBezTo>
                  <a:pt x="696439" y="305953"/>
                  <a:pt x="589692" y="292132"/>
                  <a:pt x="574709" y="251803"/>
                </a:cubicBezTo>
                <a:cubicBezTo>
                  <a:pt x="570633" y="240830"/>
                  <a:pt x="555354" y="166097"/>
                  <a:pt x="554964" y="165497"/>
                </a:cubicBezTo>
                <a:cubicBezTo>
                  <a:pt x="527351" y="159658"/>
                  <a:pt x="302170" y="158915"/>
                  <a:pt x="283597" y="164687"/>
                </a:cubicBezTo>
                <a:cubicBezTo>
                  <a:pt x="282958" y="165354"/>
                  <a:pt x="265528" y="243040"/>
                  <a:pt x="263204" y="251089"/>
                </a:cubicBezTo>
                <a:cubicBezTo>
                  <a:pt x="250964" y="293665"/>
                  <a:pt x="126520" y="303552"/>
                  <a:pt x="53435" y="293694"/>
                </a:cubicBezTo>
                <a:cubicBezTo>
                  <a:pt x="34470" y="291132"/>
                  <a:pt x="18497" y="283864"/>
                  <a:pt x="11448" y="270300"/>
                </a:cubicBezTo>
                <a:cubicBezTo>
                  <a:pt x="-13602" y="222085"/>
                  <a:pt x="10267" y="147466"/>
                  <a:pt x="10267" y="147466"/>
                </a:cubicBezTo>
                <a:cubicBezTo>
                  <a:pt x="29298" y="67494"/>
                  <a:pt x="194671" y="0"/>
                  <a:pt x="418842" y="0"/>
                </a:cubicBezTo>
                <a:cubicBezTo>
                  <a:pt x="645080" y="0"/>
                  <a:pt x="809158" y="60350"/>
                  <a:pt x="827474" y="147676"/>
                </a:cubicBezTo>
                <a:cubicBezTo>
                  <a:pt x="827608" y="148295"/>
                  <a:pt x="854773" y="229181"/>
                  <a:pt x="827017" y="2703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58" name="Group 57" descr="Icon Doctor">
            <a:extLst>
              <a:ext uri="{FF2B5EF4-FFF2-40B4-BE49-F238E27FC236}">
                <a16:creationId xmlns:a16="http://schemas.microsoft.com/office/drawing/2014/main" id="{E9DBD697-D950-4E35-9DE5-A0C834127864}"/>
              </a:ext>
            </a:extLst>
          </p:cNvPr>
          <p:cNvGrpSpPr>
            <a:grpSpLocks noChangeAspect="1"/>
          </p:cNvGrpSpPr>
          <p:nvPr/>
        </p:nvGrpSpPr>
        <p:grpSpPr>
          <a:xfrm>
            <a:off x="8097908" y="1963456"/>
            <a:ext cx="306222" cy="372176"/>
            <a:chOff x="6939367" y="37502"/>
            <a:chExt cx="742950" cy="902969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48ADB8A8-8157-4E9C-BA76-1F538C33554B}"/>
                </a:ext>
              </a:extLst>
            </p:cNvPr>
            <p:cNvSpPr/>
            <p:nvPr/>
          </p:nvSpPr>
          <p:spPr>
            <a:xfrm>
              <a:off x="7477530" y="594714"/>
              <a:ext cx="57150" cy="57150"/>
            </a:xfrm>
            <a:custGeom>
              <a:avLst/>
              <a:gdLst>
                <a:gd name="connsiteX0" fmla="*/ 57150 w 57150"/>
                <a:gd name="connsiteY0" fmla="*/ 28575 h 57150"/>
                <a:gd name="connsiteX1" fmla="*/ 28575 w 57150"/>
                <a:gd name="connsiteY1" fmla="*/ 57150 h 57150"/>
                <a:gd name="connsiteX2" fmla="*/ 0 w 57150"/>
                <a:gd name="connsiteY2" fmla="*/ 28575 h 57150"/>
                <a:gd name="connsiteX3" fmla="*/ 28575 w 57150"/>
                <a:gd name="connsiteY3" fmla="*/ 0 h 57150"/>
                <a:gd name="connsiteX4" fmla="*/ 57150 w 57150"/>
                <a:gd name="connsiteY4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57150">
                  <a:moveTo>
                    <a:pt x="57150" y="28575"/>
                  </a:moveTo>
                  <a:cubicBezTo>
                    <a:pt x="57150" y="44357"/>
                    <a:pt x="44357" y="57150"/>
                    <a:pt x="28575" y="57150"/>
                  </a:cubicBezTo>
                  <a:cubicBezTo>
                    <a:pt x="12793" y="57150"/>
                    <a:pt x="0" y="44357"/>
                    <a:pt x="0" y="28575"/>
                  </a:cubicBezTo>
                  <a:cubicBezTo>
                    <a:pt x="0" y="12793"/>
                    <a:pt x="12793" y="0"/>
                    <a:pt x="28575" y="0"/>
                  </a:cubicBezTo>
                  <a:cubicBezTo>
                    <a:pt x="44357" y="0"/>
                    <a:pt x="57150" y="12793"/>
                    <a:pt x="57150" y="2857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A00A7B0-F072-47CC-9356-6E33947D7A4A}"/>
                </a:ext>
              </a:extLst>
            </p:cNvPr>
            <p:cNvSpPr/>
            <p:nvPr/>
          </p:nvSpPr>
          <p:spPr>
            <a:xfrm>
              <a:off x="6939367" y="454696"/>
              <a:ext cx="742950" cy="485775"/>
            </a:xfrm>
            <a:custGeom>
              <a:avLst/>
              <a:gdLst>
                <a:gd name="connsiteX0" fmla="*/ 556260 w 742950"/>
                <a:gd name="connsiteY0" fmla="*/ 0 h 485775"/>
                <a:gd name="connsiteX1" fmla="*/ 531495 w 742950"/>
                <a:gd name="connsiteY1" fmla="*/ 19050 h 485775"/>
                <a:gd name="connsiteX2" fmla="*/ 581025 w 742950"/>
                <a:gd name="connsiteY2" fmla="*/ 112395 h 485775"/>
                <a:gd name="connsiteX3" fmla="*/ 625793 w 742950"/>
                <a:gd name="connsiteY3" fmla="*/ 168593 h 485775"/>
                <a:gd name="connsiteX4" fmla="*/ 567690 w 742950"/>
                <a:gd name="connsiteY4" fmla="*/ 226695 h 485775"/>
                <a:gd name="connsiteX5" fmla="*/ 509587 w 742950"/>
                <a:gd name="connsiteY5" fmla="*/ 168593 h 485775"/>
                <a:gd name="connsiteX6" fmla="*/ 551498 w 742950"/>
                <a:gd name="connsiteY6" fmla="*/ 113348 h 485775"/>
                <a:gd name="connsiteX7" fmla="*/ 505778 w 742950"/>
                <a:gd name="connsiteY7" fmla="*/ 35243 h 485775"/>
                <a:gd name="connsiteX8" fmla="*/ 376237 w 742950"/>
                <a:gd name="connsiteY8" fmla="*/ 67628 h 485775"/>
                <a:gd name="connsiteX9" fmla="*/ 250508 w 742950"/>
                <a:gd name="connsiteY9" fmla="*/ 37148 h 485775"/>
                <a:gd name="connsiteX10" fmla="*/ 204787 w 742950"/>
                <a:gd name="connsiteY10" fmla="*/ 168593 h 485775"/>
                <a:gd name="connsiteX11" fmla="*/ 290512 w 742950"/>
                <a:gd name="connsiteY11" fmla="*/ 269558 h 485775"/>
                <a:gd name="connsiteX12" fmla="*/ 290512 w 742950"/>
                <a:gd name="connsiteY12" fmla="*/ 337185 h 485775"/>
                <a:gd name="connsiteX13" fmla="*/ 275273 w 742950"/>
                <a:gd name="connsiteY13" fmla="*/ 352425 h 485775"/>
                <a:gd name="connsiteX14" fmla="*/ 228600 w 742950"/>
                <a:gd name="connsiteY14" fmla="*/ 352425 h 485775"/>
                <a:gd name="connsiteX15" fmla="*/ 213360 w 742950"/>
                <a:gd name="connsiteY15" fmla="*/ 337185 h 485775"/>
                <a:gd name="connsiteX16" fmla="*/ 228600 w 742950"/>
                <a:gd name="connsiteY16" fmla="*/ 321945 h 485775"/>
                <a:gd name="connsiteX17" fmla="*/ 260985 w 742950"/>
                <a:gd name="connsiteY17" fmla="*/ 321945 h 485775"/>
                <a:gd name="connsiteX18" fmla="*/ 260985 w 742950"/>
                <a:gd name="connsiteY18" fmla="*/ 268605 h 485775"/>
                <a:gd name="connsiteX19" fmla="*/ 188595 w 742950"/>
                <a:gd name="connsiteY19" fmla="*/ 196215 h 485775"/>
                <a:gd name="connsiteX20" fmla="*/ 116205 w 742950"/>
                <a:gd name="connsiteY20" fmla="*/ 268605 h 485775"/>
                <a:gd name="connsiteX21" fmla="*/ 116205 w 742950"/>
                <a:gd name="connsiteY21" fmla="*/ 321945 h 485775"/>
                <a:gd name="connsiteX22" fmla="*/ 148590 w 742950"/>
                <a:gd name="connsiteY22" fmla="*/ 321945 h 485775"/>
                <a:gd name="connsiteX23" fmla="*/ 163830 w 742950"/>
                <a:gd name="connsiteY23" fmla="*/ 337185 h 485775"/>
                <a:gd name="connsiteX24" fmla="*/ 148590 w 742950"/>
                <a:gd name="connsiteY24" fmla="*/ 352425 h 485775"/>
                <a:gd name="connsiteX25" fmla="*/ 100965 w 742950"/>
                <a:gd name="connsiteY25" fmla="*/ 352425 h 485775"/>
                <a:gd name="connsiteX26" fmla="*/ 85725 w 742950"/>
                <a:gd name="connsiteY26" fmla="*/ 337185 h 485775"/>
                <a:gd name="connsiteX27" fmla="*/ 85725 w 742950"/>
                <a:gd name="connsiteY27" fmla="*/ 269558 h 485775"/>
                <a:gd name="connsiteX28" fmla="*/ 174308 w 742950"/>
                <a:gd name="connsiteY28" fmla="*/ 168593 h 485775"/>
                <a:gd name="connsiteX29" fmla="*/ 223837 w 742950"/>
                <a:gd name="connsiteY29" fmla="*/ 21907 h 485775"/>
                <a:gd name="connsiteX30" fmla="*/ 194310 w 742950"/>
                <a:gd name="connsiteY30" fmla="*/ 0 h 485775"/>
                <a:gd name="connsiteX31" fmla="*/ 0 w 742950"/>
                <a:gd name="connsiteY31" fmla="*/ 259080 h 485775"/>
                <a:gd name="connsiteX32" fmla="*/ 0 w 742950"/>
                <a:gd name="connsiteY32" fmla="*/ 429578 h 485775"/>
                <a:gd name="connsiteX33" fmla="*/ 58103 w 742950"/>
                <a:gd name="connsiteY33" fmla="*/ 487680 h 485775"/>
                <a:gd name="connsiteX34" fmla="*/ 693420 w 742950"/>
                <a:gd name="connsiteY34" fmla="*/ 487680 h 485775"/>
                <a:gd name="connsiteX35" fmla="*/ 751523 w 742950"/>
                <a:gd name="connsiteY35" fmla="*/ 429578 h 485775"/>
                <a:gd name="connsiteX36" fmla="*/ 751523 w 742950"/>
                <a:gd name="connsiteY36" fmla="*/ 259080 h 485775"/>
                <a:gd name="connsiteX37" fmla="*/ 556260 w 742950"/>
                <a:gd name="connsiteY37" fmla="*/ 0 h 485775"/>
                <a:gd name="connsiteX38" fmla="*/ 549593 w 742950"/>
                <a:gd name="connsiteY38" fmla="*/ 366713 h 485775"/>
                <a:gd name="connsiteX39" fmla="*/ 541020 w 742950"/>
                <a:gd name="connsiteY39" fmla="*/ 375285 h 485775"/>
                <a:gd name="connsiteX40" fmla="*/ 502920 w 742950"/>
                <a:gd name="connsiteY40" fmla="*/ 375285 h 485775"/>
                <a:gd name="connsiteX41" fmla="*/ 502920 w 742950"/>
                <a:gd name="connsiteY41" fmla="*/ 414338 h 485775"/>
                <a:gd name="connsiteX42" fmla="*/ 494348 w 742950"/>
                <a:gd name="connsiteY42" fmla="*/ 422910 h 485775"/>
                <a:gd name="connsiteX43" fmla="*/ 461010 w 742950"/>
                <a:gd name="connsiteY43" fmla="*/ 422910 h 485775"/>
                <a:gd name="connsiteX44" fmla="*/ 452437 w 742950"/>
                <a:gd name="connsiteY44" fmla="*/ 414338 h 485775"/>
                <a:gd name="connsiteX45" fmla="*/ 452437 w 742950"/>
                <a:gd name="connsiteY45" fmla="*/ 375285 h 485775"/>
                <a:gd name="connsiteX46" fmla="*/ 414337 w 742950"/>
                <a:gd name="connsiteY46" fmla="*/ 375285 h 485775"/>
                <a:gd name="connsiteX47" fmla="*/ 405765 w 742950"/>
                <a:gd name="connsiteY47" fmla="*/ 366713 h 485775"/>
                <a:gd name="connsiteX48" fmla="*/ 405765 w 742950"/>
                <a:gd name="connsiteY48" fmla="*/ 332422 h 485775"/>
                <a:gd name="connsiteX49" fmla="*/ 414337 w 742950"/>
                <a:gd name="connsiteY49" fmla="*/ 323850 h 485775"/>
                <a:gd name="connsiteX50" fmla="*/ 452437 w 742950"/>
                <a:gd name="connsiteY50" fmla="*/ 323850 h 485775"/>
                <a:gd name="connsiteX51" fmla="*/ 452437 w 742950"/>
                <a:gd name="connsiteY51" fmla="*/ 284797 h 485775"/>
                <a:gd name="connsiteX52" fmla="*/ 461010 w 742950"/>
                <a:gd name="connsiteY52" fmla="*/ 276225 h 485775"/>
                <a:gd name="connsiteX53" fmla="*/ 494348 w 742950"/>
                <a:gd name="connsiteY53" fmla="*/ 276225 h 485775"/>
                <a:gd name="connsiteX54" fmla="*/ 502920 w 742950"/>
                <a:gd name="connsiteY54" fmla="*/ 284797 h 485775"/>
                <a:gd name="connsiteX55" fmla="*/ 502920 w 742950"/>
                <a:gd name="connsiteY55" fmla="*/ 323850 h 485775"/>
                <a:gd name="connsiteX56" fmla="*/ 541020 w 742950"/>
                <a:gd name="connsiteY56" fmla="*/ 323850 h 485775"/>
                <a:gd name="connsiteX57" fmla="*/ 549593 w 742950"/>
                <a:gd name="connsiteY57" fmla="*/ 332422 h 485775"/>
                <a:gd name="connsiteX58" fmla="*/ 549593 w 742950"/>
                <a:gd name="connsiteY58" fmla="*/ 366713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742950" h="485775">
                  <a:moveTo>
                    <a:pt x="556260" y="0"/>
                  </a:moveTo>
                  <a:cubicBezTo>
                    <a:pt x="548640" y="7620"/>
                    <a:pt x="540068" y="13335"/>
                    <a:pt x="531495" y="19050"/>
                  </a:cubicBezTo>
                  <a:cubicBezTo>
                    <a:pt x="550545" y="39053"/>
                    <a:pt x="575310" y="73343"/>
                    <a:pt x="581025" y="112395"/>
                  </a:cubicBezTo>
                  <a:cubicBezTo>
                    <a:pt x="606743" y="118110"/>
                    <a:pt x="625793" y="141923"/>
                    <a:pt x="625793" y="168593"/>
                  </a:cubicBezTo>
                  <a:cubicBezTo>
                    <a:pt x="625793" y="200978"/>
                    <a:pt x="600075" y="226695"/>
                    <a:pt x="567690" y="226695"/>
                  </a:cubicBezTo>
                  <a:cubicBezTo>
                    <a:pt x="535305" y="226695"/>
                    <a:pt x="509587" y="200978"/>
                    <a:pt x="509587" y="168593"/>
                  </a:cubicBezTo>
                  <a:cubicBezTo>
                    <a:pt x="509587" y="142875"/>
                    <a:pt x="527685" y="120015"/>
                    <a:pt x="551498" y="113348"/>
                  </a:cubicBezTo>
                  <a:cubicBezTo>
                    <a:pt x="545783" y="80963"/>
                    <a:pt x="521970" y="51435"/>
                    <a:pt x="505778" y="35243"/>
                  </a:cubicBezTo>
                  <a:cubicBezTo>
                    <a:pt x="466725" y="56198"/>
                    <a:pt x="422910" y="67628"/>
                    <a:pt x="376237" y="67628"/>
                  </a:cubicBezTo>
                  <a:cubicBezTo>
                    <a:pt x="331470" y="67628"/>
                    <a:pt x="288608" y="56198"/>
                    <a:pt x="250508" y="37148"/>
                  </a:cubicBezTo>
                  <a:cubicBezTo>
                    <a:pt x="234315" y="61913"/>
                    <a:pt x="208598" y="110490"/>
                    <a:pt x="204787" y="168593"/>
                  </a:cubicBezTo>
                  <a:cubicBezTo>
                    <a:pt x="253365" y="176213"/>
                    <a:pt x="290512" y="218122"/>
                    <a:pt x="290512" y="269558"/>
                  </a:cubicBezTo>
                  <a:lnTo>
                    <a:pt x="290512" y="337185"/>
                  </a:lnTo>
                  <a:cubicBezTo>
                    <a:pt x="290512" y="345758"/>
                    <a:pt x="283845" y="352425"/>
                    <a:pt x="275273" y="352425"/>
                  </a:cubicBezTo>
                  <a:lnTo>
                    <a:pt x="228600" y="352425"/>
                  </a:lnTo>
                  <a:cubicBezTo>
                    <a:pt x="220028" y="352425"/>
                    <a:pt x="213360" y="345758"/>
                    <a:pt x="213360" y="337185"/>
                  </a:cubicBezTo>
                  <a:cubicBezTo>
                    <a:pt x="213360" y="328613"/>
                    <a:pt x="220028" y="321945"/>
                    <a:pt x="228600" y="321945"/>
                  </a:cubicBezTo>
                  <a:lnTo>
                    <a:pt x="260985" y="321945"/>
                  </a:lnTo>
                  <a:lnTo>
                    <a:pt x="260985" y="268605"/>
                  </a:lnTo>
                  <a:cubicBezTo>
                    <a:pt x="260985" y="228600"/>
                    <a:pt x="228600" y="196215"/>
                    <a:pt x="188595" y="196215"/>
                  </a:cubicBezTo>
                  <a:cubicBezTo>
                    <a:pt x="148590" y="196215"/>
                    <a:pt x="116205" y="228600"/>
                    <a:pt x="116205" y="268605"/>
                  </a:cubicBezTo>
                  <a:lnTo>
                    <a:pt x="116205" y="321945"/>
                  </a:lnTo>
                  <a:lnTo>
                    <a:pt x="148590" y="321945"/>
                  </a:lnTo>
                  <a:cubicBezTo>
                    <a:pt x="157163" y="321945"/>
                    <a:pt x="163830" y="328613"/>
                    <a:pt x="163830" y="337185"/>
                  </a:cubicBezTo>
                  <a:cubicBezTo>
                    <a:pt x="163830" y="345758"/>
                    <a:pt x="157163" y="352425"/>
                    <a:pt x="148590" y="352425"/>
                  </a:cubicBezTo>
                  <a:lnTo>
                    <a:pt x="100965" y="352425"/>
                  </a:lnTo>
                  <a:cubicBezTo>
                    <a:pt x="92392" y="352425"/>
                    <a:pt x="85725" y="345758"/>
                    <a:pt x="85725" y="337185"/>
                  </a:cubicBezTo>
                  <a:lnTo>
                    <a:pt x="85725" y="269558"/>
                  </a:lnTo>
                  <a:cubicBezTo>
                    <a:pt x="85725" y="218122"/>
                    <a:pt x="123825" y="175260"/>
                    <a:pt x="174308" y="168593"/>
                  </a:cubicBezTo>
                  <a:cubicBezTo>
                    <a:pt x="178117" y="102870"/>
                    <a:pt x="205740" y="50482"/>
                    <a:pt x="223837" y="21907"/>
                  </a:cubicBezTo>
                  <a:cubicBezTo>
                    <a:pt x="213360" y="15240"/>
                    <a:pt x="203835" y="8573"/>
                    <a:pt x="194310" y="0"/>
                  </a:cubicBezTo>
                  <a:cubicBezTo>
                    <a:pt x="81915" y="33338"/>
                    <a:pt x="0" y="137160"/>
                    <a:pt x="0" y="259080"/>
                  </a:cubicBezTo>
                  <a:lnTo>
                    <a:pt x="0" y="429578"/>
                  </a:lnTo>
                  <a:cubicBezTo>
                    <a:pt x="0" y="461963"/>
                    <a:pt x="25717" y="487680"/>
                    <a:pt x="58103" y="487680"/>
                  </a:cubicBezTo>
                  <a:lnTo>
                    <a:pt x="693420" y="487680"/>
                  </a:lnTo>
                  <a:cubicBezTo>
                    <a:pt x="725805" y="487680"/>
                    <a:pt x="751523" y="461963"/>
                    <a:pt x="751523" y="429578"/>
                  </a:cubicBezTo>
                  <a:lnTo>
                    <a:pt x="751523" y="259080"/>
                  </a:lnTo>
                  <a:cubicBezTo>
                    <a:pt x="750570" y="136208"/>
                    <a:pt x="668655" y="32385"/>
                    <a:pt x="556260" y="0"/>
                  </a:cubicBezTo>
                  <a:close/>
                  <a:moveTo>
                    <a:pt x="549593" y="366713"/>
                  </a:moveTo>
                  <a:cubicBezTo>
                    <a:pt x="549593" y="371475"/>
                    <a:pt x="545783" y="375285"/>
                    <a:pt x="541020" y="375285"/>
                  </a:cubicBezTo>
                  <a:lnTo>
                    <a:pt x="502920" y="375285"/>
                  </a:lnTo>
                  <a:lnTo>
                    <a:pt x="502920" y="414338"/>
                  </a:lnTo>
                  <a:cubicBezTo>
                    <a:pt x="502920" y="419100"/>
                    <a:pt x="499110" y="422910"/>
                    <a:pt x="494348" y="422910"/>
                  </a:cubicBezTo>
                  <a:lnTo>
                    <a:pt x="461010" y="422910"/>
                  </a:lnTo>
                  <a:cubicBezTo>
                    <a:pt x="456248" y="422910"/>
                    <a:pt x="452437" y="419100"/>
                    <a:pt x="452437" y="414338"/>
                  </a:cubicBezTo>
                  <a:lnTo>
                    <a:pt x="452437" y="375285"/>
                  </a:lnTo>
                  <a:lnTo>
                    <a:pt x="414337" y="375285"/>
                  </a:lnTo>
                  <a:cubicBezTo>
                    <a:pt x="409575" y="375285"/>
                    <a:pt x="405765" y="371475"/>
                    <a:pt x="405765" y="366713"/>
                  </a:cubicBezTo>
                  <a:lnTo>
                    <a:pt x="405765" y="332422"/>
                  </a:lnTo>
                  <a:cubicBezTo>
                    <a:pt x="405765" y="327660"/>
                    <a:pt x="409575" y="323850"/>
                    <a:pt x="414337" y="323850"/>
                  </a:cubicBezTo>
                  <a:lnTo>
                    <a:pt x="452437" y="323850"/>
                  </a:lnTo>
                  <a:lnTo>
                    <a:pt x="452437" y="284797"/>
                  </a:lnTo>
                  <a:cubicBezTo>
                    <a:pt x="452437" y="280035"/>
                    <a:pt x="456248" y="276225"/>
                    <a:pt x="461010" y="276225"/>
                  </a:cubicBezTo>
                  <a:lnTo>
                    <a:pt x="494348" y="276225"/>
                  </a:lnTo>
                  <a:cubicBezTo>
                    <a:pt x="499110" y="276225"/>
                    <a:pt x="502920" y="280035"/>
                    <a:pt x="502920" y="284797"/>
                  </a:cubicBezTo>
                  <a:lnTo>
                    <a:pt x="502920" y="323850"/>
                  </a:lnTo>
                  <a:lnTo>
                    <a:pt x="541020" y="323850"/>
                  </a:lnTo>
                  <a:cubicBezTo>
                    <a:pt x="545783" y="323850"/>
                    <a:pt x="549593" y="327660"/>
                    <a:pt x="549593" y="332422"/>
                  </a:cubicBezTo>
                  <a:lnTo>
                    <a:pt x="549593" y="366713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9EAB1B9-6D19-49E6-B4AE-5D32BC38E444}"/>
                </a:ext>
              </a:extLst>
            </p:cNvPr>
            <p:cNvSpPr/>
            <p:nvPr/>
          </p:nvSpPr>
          <p:spPr>
            <a:xfrm>
              <a:off x="7104150" y="37502"/>
              <a:ext cx="419100" cy="419100"/>
            </a:xfrm>
            <a:custGeom>
              <a:avLst/>
              <a:gdLst>
                <a:gd name="connsiteX0" fmla="*/ 421005 w 419100"/>
                <a:gd name="connsiteY0" fmla="*/ 210503 h 419100"/>
                <a:gd name="connsiteX1" fmla="*/ 210503 w 419100"/>
                <a:gd name="connsiteY1" fmla="*/ 421005 h 419100"/>
                <a:gd name="connsiteX2" fmla="*/ 0 w 419100"/>
                <a:gd name="connsiteY2" fmla="*/ 210503 h 419100"/>
                <a:gd name="connsiteX3" fmla="*/ 210503 w 419100"/>
                <a:gd name="connsiteY3" fmla="*/ 0 h 419100"/>
                <a:gd name="connsiteX4" fmla="*/ 421005 w 419100"/>
                <a:gd name="connsiteY4" fmla="*/ 210503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100" h="419100">
                  <a:moveTo>
                    <a:pt x="421005" y="210503"/>
                  </a:moveTo>
                  <a:cubicBezTo>
                    <a:pt x="421005" y="326760"/>
                    <a:pt x="326760" y="421005"/>
                    <a:pt x="210503" y="421005"/>
                  </a:cubicBezTo>
                  <a:cubicBezTo>
                    <a:pt x="94245" y="421005"/>
                    <a:pt x="0" y="326760"/>
                    <a:pt x="0" y="210503"/>
                  </a:cubicBezTo>
                  <a:cubicBezTo>
                    <a:pt x="0" y="94245"/>
                    <a:pt x="94245" y="0"/>
                    <a:pt x="210503" y="0"/>
                  </a:cubicBezTo>
                  <a:cubicBezTo>
                    <a:pt x="326760" y="0"/>
                    <a:pt x="421005" y="94245"/>
                    <a:pt x="421005" y="210503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17" name="Graphic 16" descr="Dollar with solid fill">
            <a:extLst>
              <a:ext uri="{FF2B5EF4-FFF2-40B4-BE49-F238E27FC236}">
                <a16:creationId xmlns:a16="http://schemas.microsoft.com/office/drawing/2014/main" id="{24B9FF2B-64BF-4647-8293-1B0730F21A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3085" y="1856593"/>
            <a:ext cx="554642" cy="55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83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11123242-1802-4890-85C8-48524FEB9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NSNA Conference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32E52-1B70-4F84-B381-E9D9871504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ED86B65-490B-4A46-9A35-518F306514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2863" y="3857676"/>
            <a:ext cx="3470764" cy="2238815"/>
          </a:xfrm>
        </p:spPr>
        <p:txBody>
          <a:bodyPr/>
          <a:lstStyle/>
          <a:p>
            <a:r>
              <a:rPr lang="en-US" sz="1800" b="1" noProof="1"/>
              <a:t>Date:</a:t>
            </a:r>
            <a:r>
              <a:rPr lang="en-US" sz="1800" noProof="1"/>
              <a:t> April 5-10 2021 </a:t>
            </a:r>
          </a:p>
          <a:p>
            <a:r>
              <a:rPr lang="en-US" sz="1800" b="1" noProof="1"/>
              <a:t>Time: </a:t>
            </a:r>
            <a:r>
              <a:rPr lang="en-US" sz="1800" noProof="1"/>
              <a:t>schedule linked below: 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Annual Convention Schedule.pdf </a:t>
            </a:r>
            <a:endParaRPr lang="en-US" sz="1800" dirty="0"/>
          </a:p>
          <a:p>
            <a:r>
              <a:rPr lang="en-US" sz="1800" b="1" noProof="1"/>
              <a:t>Location: </a:t>
            </a:r>
            <a:r>
              <a:rPr lang="en-US" sz="1800" noProof="1"/>
              <a:t>Zoom Vitrual Format </a:t>
            </a:r>
            <a:endParaRPr lang="en-US" sz="1800" b="1" noProof="1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0CBFD8E-64DF-4423-A5AD-A669424819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2863" y="3068555"/>
            <a:ext cx="3470764" cy="370166"/>
          </a:xfrm>
        </p:spPr>
        <p:txBody>
          <a:bodyPr/>
          <a:lstStyle/>
          <a:p>
            <a:r>
              <a:rPr lang="en-US" sz="2800" dirty="0"/>
              <a:t>Date, Time &amp; Location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546E0D8-3EE8-4FA5-9941-005B12026C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5432" y="3857676"/>
            <a:ext cx="3276000" cy="2238815"/>
          </a:xfrm>
        </p:spPr>
        <p:txBody>
          <a:bodyPr/>
          <a:lstStyle/>
          <a:p>
            <a:pPr marL="0" indent="0">
              <a:buNone/>
            </a:pPr>
            <a:r>
              <a:rPr lang="en-US" sz="1800" noProof="1"/>
              <a:t>Breaking Down Barriers: A Virual Experience </a:t>
            </a:r>
          </a:p>
          <a:p>
            <a:r>
              <a:rPr lang="en-US" sz="1800" noProof="1"/>
              <a:t>NCLEX Mini Review </a:t>
            </a:r>
          </a:p>
          <a:p>
            <a:r>
              <a:rPr lang="en-US" sz="1800" noProof="1"/>
              <a:t>Career Development Center</a:t>
            </a:r>
          </a:p>
          <a:p>
            <a:r>
              <a:rPr lang="en-US" sz="1800" noProof="1"/>
              <a:t>Skill and Workshop Sessions</a:t>
            </a:r>
          </a:p>
          <a:p>
            <a:endParaRPr lang="en-US" sz="2000" noProof="1"/>
          </a:p>
          <a:p>
            <a:endParaRPr lang="en-US" noProof="1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D2E6CBE-74EE-4EC6-97D7-36D6F95ED20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45432" y="3068555"/>
            <a:ext cx="3276000" cy="360445"/>
          </a:xfrm>
        </p:spPr>
        <p:txBody>
          <a:bodyPr/>
          <a:lstStyle/>
          <a:p>
            <a:r>
              <a:rPr lang="en-US" sz="2800" dirty="0"/>
              <a:t>Breakout Sessions 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39944D4-2F2D-438D-93AE-CFC498C791D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08000" y="3755873"/>
            <a:ext cx="3276000" cy="2866974"/>
          </a:xfrm>
        </p:spPr>
        <p:txBody>
          <a:bodyPr/>
          <a:lstStyle/>
          <a:p>
            <a:pPr marL="0" indent="0">
              <a:buNone/>
            </a:pPr>
            <a:r>
              <a:rPr lang="en-US" sz="1800" b="1" noProof="1"/>
              <a:t>Keynote Speaker: </a:t>
            </a:r>
            <a:r>
              <a:rPr lang="en-US" sz="1800" noProof="1"/>
              <a:t>Susan B. Hassmiller, RN, PhD, FAAN</a:t>
            </a:r>
          </a:p>
          <a:p>
            <a:r>
              <a:rPr lang="en-US" sz="1800" noProof="1"/>
              <a:t>Experience in public and community health </a:t>
            </a:r>
          </a:p>
          <a:p>
            <a:pPr marL="0" indent="0">
              <a:buNone/>
            </a:pPr>
            <a:r>
              <a:rPr lang="en-US" sz="1800" b="1" noProof="1"/>
              <a:t>Endnote Speaker</a:t>
            </a:r>
            <a:r>
              <a:rPr lang="en-US" sz="1800" noProof="1"/>
              <a:t>: Teresa “Tese” Maggard Stephens, PhD, MSN, RN, CNE</a:t>
            </a:r>
          </a:p>
          <a:p>
            <a:r>
              <a:rPr lang="en-US" sz="1800" noProof="1"/>
              <a:t>Experience in education and research</a:t>
            </a:r>
          </a:p>
          <a:p>
            <a:pPr marL="0" indent="0">
              <a:buNone/>
            </a:pPr>
            <a:endParaRPr lang="en-US" sz="1800" b="1" noProof="1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0937D34-C77C-4A01-8453-A119A44FEA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08000" y="3068555"/>
            <a:ext cx="3367764" cy="360445"/>
          </a:xfrm>
        </p:spPr>
        <p:txBody>
          <a:bodyPr/>
          <a:lstStyle/>
          <a:p>
            <a:r>
              <a:rPr lang="en-US" sz="2800" dirty="0"/>
              <a:t>Networking</a:t>
            </a:r>
          </a:p>
        </p:txBody>
      </p:sp>
      <p:pic>
        <p:nvPicPr>
          <p:cNvPr id="43" name="Picture Placeholder 42" descr="Stethoscope">
            <a:extLst>
              <a:ext uri="{FF2B5EF4-FFF2-40B4-BE49-F238E27FC236}">
                <a16:creationId xmlns:a16="http://schemas.microsoft.com/office/drawing/2014/main" id="{0FBA55E0-FE96-4C72-9699-C2E4A4D64309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2065071" y="2008906"/>
            <a:ext cx="511585" cy="511585"/>
          </a:xfrm>
        </p:spPr>
      </p:pic>
      <p:pic>
        <p:nvPicPr>
          <p:cNvPr id="45" name="Picture Placeholder 44" descr="DNA">
            <a:extLst>
              <a:ext uri="{FF2B5EF4-FFF2-40B4-BE49-F238E27FC236}">
                <a16:creationId xmlns:a16="http://schemas.microsoft.com/office/drawing/2014/main" id="{59BC955A-4F46-42BB-AE8B-64B294B4094A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5827640" y="1951669"/>
            <a:ext cx="511585" cy="511585"/>
          </a:xfrm>
        </p:spPr>
      </p:pic>
      <p:pic>
        <p:nvPicPr>
          <p:cNvPr id="47" name="Picture Placeholder 46" descr="Heartbeat">
            <a:extLst>
              <a:ext uri="{FF2B5EF4-FFF2-40B4-BE49-F238E27FC236}">
                <a16:creationId xmlns:a16="http://schemas.microsoft.com/office/drawing/2014/main" id="{CF3CF4DD-4D31-4118-BEC8-48E0CFB07422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>
            <a:off x="9590208" y="2008906"/>
            <a:ext cx="511585" cy="511585"/>
          </a:xfrm>
        </p:spPr>
      </p:pic>
      <p:sp>
        <p:nvSpPr>
          <p:cNvPr id="30" name="object 7" descr="Beige rectangle">
            <a:extLst>
              <a:ext uri="{FF2B5EF4-FFF2-40B4-BE49-F238E27FC236}">
                <a16:creationId xmlns:a16="http://schemas.microsoft.com/office/drawing/2014/main" id="{1E04C292-AE6A-4666-9EA6-9D87F84CB793}"/>
              </a:ext>
            </a:extLst>
          </p:cNvPr>
          <p:cNvSpPr/>
          <p:nvPr/>
        </p:nvSpPr>
        <p:spPr bwMode="white">
          <a:xfrm flipV="1">
            <a:off x="722099" y="1277068"/>
            <a:ext cx="3470764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5EE06CE-237F-44E6-BF7E-72B27BB6A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64878" y="1733550"/>
            <a:ext cx="1177348" cy="992451"/>
            <a:chOff x="9164878" y="1733550"/>
            <a:chExt cx="1177348" cy="992451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2183E070-F2AC-4FAC-84B2-3622CF377D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9349775" y="1733550"/>
              <a:ext cx="992451" cy="992451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C35680A2-0542-4B12-830D-8B2A95324F4C}"/>
                </a:ext>
              </a:extLst>
            </p:cNvPr>
            <p:cNvSpPr/>
            <p:nvPr/>
          </p:nvSpPr>
          <p:spPr>
            <a:xfrm>
              <a:off x="9164878" y="1819672"/>
              <a:ext cx="1091696" cy="820207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C6003A3-849D-4BA1-BF85-B6F50F8728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24638" y="1733550"/>
            <a:ext cx="1192959" cy="992451"/>
            <a:chOff x="1824638" y="1733550"/>
            <a:chExt cx="1192959" cy="99245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C65C63E4-7456-4EA3-AB9B-0BC0EEF50323}"/>
                </a:ext>
              </a:extLst>
            </p:cNvPr>
            <p:cNvSpPr/>
            <p:nvPr/>
          </p:nvSpPr>
          <p:spPr>
            <a:xfrm>
              <a:off x="1824638" y="1733550"/>
              <a:ext cx="992451" cy="992451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9E3F9864-B075-4CC7-B167-7CE1FB0314D7}"/>
                </a:ext>
              </a:extLst>
            </p:cNvPr>
            <p:cNvSpPr/>
            <p:nvPr/>
          </p:nvSpPr>
          <p:spPr>
            <a:xfrm>
              <a:off x="1925901" y="1819672"/>
              <a:ext cx="1091696" cy="820207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C26C130-0A78-4033-83C0-068066B19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82999" y="1607028"/>
            <a:ext cx="1200866" cy="1200866"/>
            <a:chOff x="5482999" y="1607028"/>
            <a:chExt cx="1200866" cy="1200866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7FF1BC4-6B01-43E0-9719-53942A96A464}"/>
                </a:ext>
              </a:extLst>
            </p:cNvPr>
            <p:cNvSpPr/>
            <p:nvPr/>
          </p:nvSpPr>
          <p:spPr>
            <a:xfrm>
              <a:off x="5587207" y="1711236"/>
              <a:ext cx="992451" cy="992451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9E8DB26-A207-4225-BABF-5E16AD0A8A72}"/>
                </a:ext>
              </a:extLst>
            </p:cNvPr>
            <p:cNvSpPr/>
            <p:nvPr/>
          </p:nvSpPr>
          <p:spPr>
            <a:xfrm>
              <a:off x="5482999" y="1607028"/>
              <a:ext cx="1200866" cy="1200866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9971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89FBC09-5A84-45A9-B63B-5DEAA4BE7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5"/>
            <a:ext cx="9088650" cy="657489"/>
          </a:xfrm>
        </p:spPr>
        <p:txBody>
          <a:bodyPr/>
          <a:lstStyle/>
          <a:p>
            <a:r>
              <a:rPr lang="en-US" dirty="0"/>
              <a:t>Registration for 2021 NSNA Conference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A93DB-B3B6-47AF-84B6-0AE60CEEF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0" y="1815411"/>
            <a:ext cx="6858000" cy="1095375"/>
          </a:xfrm>
        </p:spPr>
        <p:txBody>
          <a:bodyPr/>
          <a:lstStyle/>
          <a:p>
            <a:r>
              <a:rPr lang="en-US" sz="2400" b="1" noProof="1">
                <a:solidFill>
                  <a:schemeClr val="accent2"/>
                </a:solidFill>
                <a:latin typeface="+mj-lt"/>
              </a:rPr>
              <a:t>Requirements</a:t>
            </a:r>
          </a:p>
          <a:p>
            <a:r>
              <a:rPr lang="en-US" sz="1800" noProof="1"/>
              <a:t>School has at least 10 NSNA members on February 10, 2021 </a:t>
            </a:r>
          </a:p>
          <a:p>
            <a:r>
              <a:rPr lang="en-US" sz="1800" noProof="1"/>
              <a:t>Complete Chapter Delegate Credentialing Form for each allotted delegate attending convention</a:t>
            </a:r>
          </a:p>
          <a:p>
            <a:endParaRPr lang="en-US" sz="1800" noProof="1">
              <a:solidFill>
                <a:schemeClr val="accent2"/>
              </a:solidFill>
            </a:endParaRPr>
          </a:p>
          <a:p>
            <a:br>
              <a:rPr lang="en-US" sz="1200" dirty="0"/>
            </a:br>
            <a:endParaRPr lang="en-US" sz="1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927B38-2109-4A32-9B61-7046301BA0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41D6D94-B2BB-401E-AACC-F5CA79C890E0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2095500" y="3422739"/>
            <a:ext cx="5038725" cy="1095375"/>
          </a:xfrm>
        </p:spPr>
        <p:txBody>
          <a:bodyPr/>
          <a:lstStyle/>
          <a:p>
            <a:r>
              <a:rPr lang="en-US" sz="2400" b="1" noProof="1">
                <a:solidFill>
                  <a:schemeClr val="accent2"/>
                </a:solidFill>
                <a:latin typeface="+mj-lt"/>
              </a:rPr>
              <a:t>Deadline</a:t>
            </a:r>
          </a:p>
          <a:p>
            <a:r>
              <a:rPr lang="en-US" sz="1800" noProof="1"/>
              <a:t>11:59 PM April 6, 2021 </a:t>
            </a:r>
            <a:endParaRPr lang="en-US" sz="18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46FF8FD-032B-4D36-A8A8-4808293CC3D6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2095500" y="4867850"/>
            <a:ext cx="6600825" cy="1095375"/>
          </a:xfrm>
        </p:spPr>
        <p:txBody>
          <a:bodyPr/>
          <a:lstStyle/>
          <a:p>
            <a:r>
              <a:rPr lang="en-US" sz="2400" b="1" noProof="1">
                <a:solidFill>
                  <a:schemeClr val="accent2"/>
                </a:solidFill>
                <a:latin typeface="+mj-lt"/>
              </a:rPr>
              <a:t>School Chapter Delegate Credentialing Form </a:t>
            </a:r>
          </a:p>
          <a:p>
            <a:r>
              <a:rPr lang="en-US" sz="18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Online 2021 Delegate Credentialing (jotform.com)</a:t>
            </a:r>
            <a:br>
              <a:rPr lang="en-US" dirty="0"/>
            </a:br>
            <a:endParaRPr lang="en-US" dirty="0"/>
          </a:p>
        </p:txBody>
      </p:sp>
      <p:sp>
        <p:nvSpPr>
          <p:cNvPr id="11" name="object 7" descr="Beige rectangle">
            <a:extLst>
              <a:ext uri="{FF2B5EF4-FFF2-40B4-BE49-F238E27FC236}">
                <a16:creationId xmlns:a16="http://schemas.microsoft.com/office/drawing/2014/main" id="{0EF37AB9-30F5-41E6-9478-F4DEF99FA9B7}"/>
              </a:ext>
            </a:extLst>
          </p:cNvPr>
          <p:cNvSpPr/>
          <p:nvPr/>
        </p:nvSpPr>
        <p:spPr bwMode="white">
          <a:xfrm flipV="1">
            <a:off x="722099" y="1277068"/>
            <a:ext cx="3470764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pic>
        <p:nvPicPr>
          <p:cNvPr id="26" name="Picture Placeholder 11" descr="Care outline">
            <a:extLst>
              <a:ext uri="{FF2B5EF4-FFF2-40B4-BE49-F238E27FC236}">
                <a16:creationId xmlns:a16="http://schemas.microsoft.com/office/drawing/2014/main" id="{AC795B1E-52EB-4FE3-A1E0-F3353825550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56419" y="1865140"/>
            <a:ext cx="1162314" cy="1162314"/>
          </a:xfrm>
        </p:spPr>
      </p:pic>
      <p:pic>
        <p:nvPicPr>
          <p:cNvPr id="27" name="Picture Placeholder 13" descr="Heart with pulse outline">
            <a:extLst>
              <a:ext uri="{FF2B5EF4-FFF2-40B4-BE49-F238E27FC236}">
                <a16:creationId xmlns:a16="http://schemas.microsoft.com/office/drawing/2014/main" id="{6E924CF4-613B-4D10-84B4-60CDEB9D1E3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556419" y="3303340"/>
            <a:ext cx="1162314" cy="1162314"/>
          </a:xfrm>
        </p:spPr>
      </p:pic>
      <p:pic>
        <p:nvPicPr>
          <p:cNvPr id="28" name="Picture Placeholder 15" descr="First aid kit outline">
            <a:extLst>
              <a:ext uri="{FF2B5EF4-FFF2-40B4-BE49-F238E27FC236}">
                <a16:creationId xmlns:a16="http://schemas.microsoft.com/office/drawing/2014/main" id="{4A3F8A3D-A21F-48E8-9665-AC8C102CB76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597460" y="4782581"/>
            <a:ext cx="1121273" cy="1121273"/>
          </a:xfrm>
        </p:spPr>
      </p:pic>
    </p:spTree>
    <p:extLst>
      <p:ext uri="{BB962C8B-B14F-4D97-AF65-F5344CB8AC3E}">
        <p14:creationId xmlns:p14="http://schemas.microsoft.com/office/powerpoint/2010/main" val="111089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11123242-1802-4890-85C8-48524FEB9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IANS Conference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32E52-1B70-4F84-B381-E9D9871504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ED86B65-490B-4A46-9A35-518F306514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2863" y="3857676"/>
            <a:ext cx="3276000" cy="2238815"/>
          </a:xfrm>
        </p:spPr>
        <p:txBody>
          <a:bodyPr/>
          <a:lstStyle/>
          <a:p>
            <a:r>
              <a:rPr lang="en-US" sz="1800" b="1" noProof="1"/>
              <a:t>Date</a:t>
            </a:r>
            <a:r>
              <a:rPr lang="en-US" sz="1800" noProof="1"/>
              <a:t>: Monday September 20</a:t>
            </a:r>
            <a:r>
              <a:rPr lang="en-US" sz="1800" baseline="30000" noProof="1"/>
              <a:t>th</a:t>
            </a:r>
            <a:r>
              <a:rPr lang="en-US" sz="1800" noProof="1"/>
              <a:t> </a:t>
            </a:r>
          </a:p>
          <a:p>
            <a:r>
              <a:rPr lang="en-US" sz="1800" b="1" noProof="1"/>
              <a:t>Location</a:t>
            </a:r>
            <a:r>
              <a:rPr lang="en-US" sz="1800" noProof="1"/>
              <a:t>: Zoom Virtual Format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0CBFD8E-64DF-4423-A5AD-A669424819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2862" y="3068555"/>
            <a:ext cx="3354881" cy="360445"/>
          </a:xfrm>
        </p:spPr>
        <p:txBody>
          <a:bodyPr/>
          <a:lstStyle/>
          <a:p>
            <a:r>
              <a:rPr lang="en-US" sz="2800" dirty="0"/>
              <a:t>Date &amp; Location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546E0D8-3EE8-4FA5-9941-005B12026C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5432" y="3857676"/>
            <a:ext cx="3276000" cy="2238815"/>
          </a:xfrm>
        </p:spPr>
        <p:txBody>
          <a:bodyPr/>
          <a:lstStyle/>
          <a:p>
            <a:r>
              <a:rPr lang="en-US" sz="1800" noProof="1"/>
              <a:t>Diversity in the Nursing Profession </a:t>
            </a:r>
          </a:p>
          <a:p>
            <a:r>
              <a:rPr lang="en-US" sz="1800" noProof="1"/>
              <a:t>Highlight different avenues one can explore when graduating with a BSN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D2E6CBE-74EE-4EC6-97D7-36D6F95ED20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45432" y="3068555"/>
            <a:ext cx="3276000" cy="360445"/>
          </a:xfrm>
        </p:spPr>
        <p:txBody>
          <a:bodyPr/>
          <a:lstStyle/>
          <a:p>
            <a:r>
              <a:rPr lang="en-US" sz="2800" dirty="0"/>
              <a:t>Theme 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0937D34-C77C-4A01-8453-A119A44FEA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08000" y="3068555"/>
            <a:ext cx="3276000" cy="360445"/>
          </a:xfrm>
        </p:spPr>
        <p:txBody>
          <a:bodyPr/>
          <a:lstStyle/>
          <a:p>
            <a:r>
              <a:rPr lang="en-US" sz="2800" dirty="0"/>
              <a:t>Networking</a:t>
            </a:r>
          </a:p>
        </p:txBody>
      </p:sp>
      <p:pic>
        <p:nvPicPr>
          <p:cNvPr id="43" name="Picture Placeholder 42" descr="Stethoscope">
            <a:extLst>
              <a:ext uri="{FF2B5EF4-FFF2-40B4-BE49-F238E27FC236}">
                <a16:creationId xmlns:a16="http://schemas.microsoft.com/office/drawing/2014/main" id="{0FBA55E0-FE96-4C72-9699-C2E4A4D64309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065071" y="2008906"/>
            <a:ext cx="511585" cy="511585"/>
          </a:xfrm>
        </p:spPr>
      </p:pic>
      <p:pic>
        <p:nvPicPr>
          <p:cNvPr id="45" name="Picture Placeholder 44" descr="DNA">
            <a:extLst>
              <a:ext uri="{FF2B5EF4-FFF2-40B4-BE49-F238E27FC236}">
                <a16:creationId xmlns:a16="http://schemas.microsoft.com/office/drawing/2014/main" id="{59BC955A-4F46-42BB-AE8B-64B294B4094A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5827640" y="1951669"/>
            <a:ext cx="511585" cy="511585"/>
          </a:xfrm>
        </p:spPr>
      </p:pic>
      <p:pic>
        <p:nvPicPr>
          <p:cNvPr id="47" name="Picture Placeholder 46" descr="Heartbeat">
            <a:extLst>
              <a:ext uri="{FF2B5EF4-FFF2-40B4-BE49-F238E27FC236}">
                <a16:creationId xmlns:a16="http://schemas.microsoft.com/office/drawing/2014/main" id="{CF3CF4DD-4D31-4118-BEC8-48E0CFB07422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9590208" y="2008906"/>
            <a:ext cx="511585" cy="511585"/>
          </a:xfrm>
        </p:spPr>
      </p:pic>
      <p:sp>
        <p:nvSpPr>
          <p:cNvPr id="30" name="object 7" descr="Beige rectangle">
            <a:extLst>
              <a:ext uri="{FF2B5EF4-FFF2-40B4-BE49-F238E27FC236}">
                <a16:creationId xmlns:a16="http://schemas.microsoft.com/office/drawing/2014/main" id="{1E04C292-AE6A-4666-9EA6-9D87F84CB793}"/>
              </a:ext>
            </a:extLst>
          </p:cNvPr>
          <p:cNvSpPr/>
          <p:nvPr/>
        </p:nvSpPr>
        <p:spPr bwMode="white">
          <a:xfrm flipV="1">
            <a:off x="722099" y="1277068"/>
            <a:ext cx="3470764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5EE06CE-237F-44E6-BF7E-72B27BB6A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64878" y="1733550"/>
            <a:ext cx="1177348" cy="992451"/>
            <a:chOff x="9164878" y="1733550"/>
            <a:chExt cx="1177348" cy="992451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2183E070-F2AC-4FAC-84B2-3622CF377D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9349775" y="1733550"/>
              <a:ext cx="992451" cy="992451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C35680A2-0542-4B12-830D-8B2A95324F4C}"/>
                </a:ext>
              </a:extLst>
            </p:cNvPr>
            <p:cNvSpPr/>
            <p:nvPr/>
          </p:nvSpPr>
          <p:spPr>
            <a:xfrm>
              <a:off x="9164878" y="1819672"/>
              <a:ext cx="1091696" cy="820207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C6003A3-849D-4BA1-BF85-B6F50F8728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24638" y="1733550"/>
            <a:ext cx="1192959" cy="992451"/>
            <a:chOff x="1824638" y="1733550"/>
            <a:chExt cx="1192959" cy="99245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C65C63E4-7456-4EA3-AB9B-0BC0EEF50323}"/>
                </a:ext>
              </a:extLst>
            </p:cNvPr>
            <p:cNvSpPr/>
            <p:nvPr/>
          </p:nvSpPr>
          <p:spPr>
            <a:xfrm>
              <a:off x="1824638" y="1733550"/>
              <a:ext cx="992451" cy="992451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9E3F9864-B075-4CC7-B167-7CE1FB0314D7}"/>
                </a:ext>
              </a:extLst>
            </p:cNvPr>
            <p:cNvSpPr/>
            <p:nvPr/>
          </p:nvSpPr>
          <p:spPr>
            <a:xfrm>
              <a:off x="1925901" y="1819672"/>
              <a:ext cx="1091696" cy="820207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C26C130-0A78-4033-83C0-068066B19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82999" y="1607028"/>
            <a:ext cx="1200866" cy="1200866"/>
            <a:chOff x="5482999" y="1607028"/>
            <a:chExt cx="1200866" cy="1200866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7FF1BC4-6B01-43E0-9719-53942A96A464}"/>
                </a:ext>
              </a:extLst>
            </p:cNvPr>
            <p:cNvSpPr/>
            <p:nvPr/>
          </p:nvSpPr>
          <p:spPr>
            <a:xfrm>
              <a:off x="5587207" y="1711236"/>
              <a:ext cx="992451" cy="992451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9E8DB26-A207-4225-BABF-5E16AD0A8A72}"/>
                </a:ext>
              </a:extLst>
            </p:cNvPr>
            <p:cNvSpPr/>
            <p:nvPr/>
          </p:nvSpPr>
          <p:spPr>
            <a:xfrm>
              <a:off x="5482999" y="1607028"/>
              <a:ext cx="1200866" cy="1200866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28F9714-D421-4220-A1EB-D65F24A351F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More information to come regarding</a:t>
            </a:r>
          </a:p>
          <a:p>
            <a:r>
              <a:rPr lang="en-US" sz="1800" dirty="0"/>
              <a:t>Keynote Speaker </a:t>
            </a:r>
          </a:p>
          <a:p>
            <a:r>
              <a:rPr lang="en-US" sz="1800" dirty="0"/>
              <a:t>Breakout Sessions </a:t>
            </a:r>
          </a:p>
          <a:p>
            <a:r>
              <a:rPr lang="en-US" sz="1800" dirty="0"/>
              <a:t>Expected Attendance </a:t>
            </a:r>
          </a:p>
          <a:p>
            <a:r>
              <a:rPr lang="en-US" sz="1800" dirty="0"/>
              <a:t>Registration information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7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89FBC09-5A84-45A9-B63B-5DEAA4BE7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A93DB-B3B6-47AF-84B6-0AE60CEEF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499" y="1992933"/>
            <a:ext cx="5781675" cy="1095375"/>
          </a:xfrm>
        </p:spPr>
        <p:txBody>
          <a:bodyPr/>
          <a:lstStyle/>
          <a:p>
            <a:r>
              <a:rPr lang="en-US" sz="2000" b="1" noProof="1">
                <a:solidFill>
                  <a:schemeClr val="accent2"/>
                </a:solidFill>
                <a:latin typeface="+mj-lt"/>
              </a:rPr>
              <a:t>Iowa Association of Nursing Students (IANS) Website</a:t>
            </a:r>
          </a:p>
          <a:p>
            <a:r>
              <a:rPr lang="en-US" sz="1700" dirty="0">
                <a:hlinkClick r:id="rId2"/>
              </a:rPr>
              <a:t>http://www.iowanursingstudent.org/</a:t>
            </a:r>
            <a:r>
              <a:rPr lang="en-US" sz="1700" b="1" noProof="1">
                <a:solidFill>
                  <a:schemeClr val="accent2"/>
                </a:solidFill>
              </a:rPr>
              <a:t> </a:t>
            </a:r>
            <a:endParaRPr lang="en-US" sz="17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927B38-2109-4A32-9B61-7046301BA0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C7194-A4D0-457B-9D3E-53681723AF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41D6D94-B2BB-401E-AACC-F5CA79C890E0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2095498" y="3355201"/>
            <a:ext cx="5781675" cy="1095375"/>
          </a:xfrm>
        </p:spPr>
        <p:txBody>
          <a:bodyPr/>
          <a:lstStyle/>
          <a:p>
            <a:r>
              <a:rPr lang="en-US" sz="2000" b="1" noProof="1">
                <a:solidFill>
                  <a:schemeClr val="accent2"/>
                </a:solidFill>
                <a:latin typeface="+mj-lt"/>
              </a:rPr>
              <a:t>National Student Nurses’ Assocation (NSNA) Website </a:t>
            </a:r>
          </a:p>
          <a:p>
            <a:r>
              <a:rPr lang="en-US" sz="1700" noProof="1">
                <a:hlinkClick r:id="rId3"/>
              </a:rPr>
              <a:t>https://www.nsna.org/</a:t>
            </a:r>
            <a:endParaRPr lang="en-US" sz="1700" noProof="1"/>
          </a:p>
          <a:p>
            <a:br>
              <a:rPr lang="en-US" sz="1200" dirty="0"/>
            </a:br>
            <a:endParaRPr lang="en-US" sz="12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46FF8FD-032B-4D36-A8A8-4808293CC3D6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2095499" y="4734500"/>
            <a:ext cx="5781674" cy="1095375"/>
          </a:xfrm>
        </p:spPr>
        <p:txBody>
          <a:bodyPr/>
          <a:lstStyle/>
          <a:p>
            <a:r>
              <a:rPr lang="en-US" sz="2000" b="1" dirty="0">
                <a:solidFill>
                  <a:schemeClr val="accent2"/>
                </a:solidFill>
                <a:latin typeface="+mj-lt"/>
              </a:rPr>
              <a:t>2021 NSNA Conference Delegate Resources</a:t>
            </a:r>
            <a:endParaRPr lang="en-US" sz="2000" b="1" dirty="0">
              <a:solidFill>
                <a:schemeClr val="accent2"/>
              </a:solidFill>
              <a:latin typeface="+mj-lt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1700" dirty="0">
                <a:solidFill>
                  <a:srgbClr val="0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https://www.nsnaconvention.org/delegate-resources.html</a:t>
            </a:r>
          </a:p>
          <a:p>
            <a:r>
              <a:rPr lang="en-US" sz="17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Delegate Credentialing and Electronic Voting 2021.pptx </a:t>
            </a:r>
            <a:endParaRPr lang="en-US" sz="1700" u="sng" dirty="0">
              <a:solidFill>
                <a:srgbClr val="0563C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7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Constituency and Delegate Information.pptx</a:t>
            </a:r>
            <a:endParaRPr lang="en-US" sz="1800" dirty="0">
              <a:solidFill>
                <a:srgbClr val="000000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11" name="object 7" descr="Beige rectangle">
            <a:extLst>
              <a:ext uri="{FF2B5EF4-FFF2-40B4-BE49-F238E27FC236}">
                <a16:creationId xmlns:a16="http://schemas.microsoft.com/office/drawing/2014/main" id="{0EF37AB9-30F5-41E6-9478-F4DEF99FA9B7}"/>
              </a:ext>
            </a:extLst>
          </p:cNvPr>
          <p:cNvSpPr/>
          <p:nvPr/>
        </p:nvSpPr>
        <p:spPr bwMode="white">
          <a:xfrm flipV="1">
            <a:off x="722099" y="1277068"/>
            <a:ext cx="3470764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pic>
        <p:nvPicPr>
          <p:cNvPr id="26" name="Picture Placeholder 11" descr="Care outline">
            <a:extLst>
              <a:ext uri="{FF2B5EF4-FFF2-40B4-BE49-F238E27FC236}">
                <a16:creationId xmlns:a16="http://schemas.microsoft.com/office/drawing/2014/main" id="{AC795B1E-52EB-4FE3-A1E0-F3353825550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684213" y="1992934"/>
            <a:ext cx="1095375" cy="1095375"/>
          </a:xfrm>
        </p:spPr>
      </p:pic>
      <p:pic>
        <p:nvPicPr>
          <p:cNvPr id="27" name="Picture Placeholder 13" descr="Heart with pulse outline">
            <a:extLst>
              <a:ext uri="{FF2B5EF4-FFF2-40B4-BE49-F238E27FC236}">
                <a16:creationId xmlns:a16="http://schemas.microsoft.com/office/drawing/2014/main" id="{6E924CF4-613B-4D10-84B4-60CDEB9D1E3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684213" y="3431134"/>
            <a:ext cx="1095375" cy="1095375"/>
          </a:xfrm>
        </p:spPr>
      </p:pic>
      <p:pic>
        <p:nvPicPr>
          <p:cNvPr id="28" name="Picture Placeholder 15" descr="First aid kit outline">
            <a:extLst>
              <a:ext uri="{FF2B5EF4-FFF2-40B4-BE49-F238E27FC236}">
                <a16:creationId xmlns:a16="http://schemas.microsoft.com/office/drawing/2014/main" id="{4A3F8A3D-A21F-48E8-9665-AC8C102CB76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684213" y="4869334"/>
            <a:ext cx="1095375" cy="1095375"/>
          </a:xfrm>
        </p:spPr>
      </p:pic>
    </p:spTree>
    <p:extLst>
      <p:ext uri="{BB962C8B-B14F-4D97-AF65-F5344CB8AC3E}">
        <p14:creationId xmlns:p14="http://schemas.microsoft.com/office/powerpoint/2010/main" val="3331812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 descr="Doctor friendly shaking hands with a patient">
            <a:extLst>
              <a:ext uri="{FF2B5EF4-FFF2-40B4-BE49-F238E27FC236}">
                <a16:creationId xmlns:a16="http://schemas.microsoft.com/office/drawing/2014/main" id="{F923CFB6-5709-405C-8762-B310D3F2195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10015" y="0"/>
            <a:ext cx="10274457" cy="68580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17F5BF1-88DB-42F2-98A6-4C7FBFC31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84472" cy="6857999"/>
          </a:xfrm>
        </p:spPr>
        <p:txBody>
          <a:bodyPr/>
          <a:lstStyle/>
          <a:p>
            <a:r>
              <a:rPr lang="en-US" dirty="0"/>
              <a:t>Thank</a:t>
            </a:r>
            <a:br>
              <a:rPr lang="en-US" dirty="0"/>
            </a:br>
            <a:r>
              <a:rPr lang="en-US" dirty="0"/>
              <a:t>you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7E363B-55F5-4528-8A9D-A5D90055CD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/>
              <a:t>Sydney Aitchison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5FEE4F-333C-40EF-B46D-8D25C79C05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400" b="0" i="0" strike="noStrike" dirty="0">
                <a:solidFill>
                  <a:schemeClr val="accent1"/>
                </a:solidFill>
                <a:effectLst/>
                <a:latin typeface="+mj-lt"/>
              </a:rPr>
              <a:t>mdofians@outlook.com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F44DEB-FABF-4ADE-B7EB-29DFAFA3DF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917698" y="5683561"/>
            <a:ext cx="4847085" cy="330200"/>
          </a:xfrm>
        </p:spPr>
        <p:txBody>
          <a:bodyPr/>
          <a:lstStyle/>
          <a:p>
            <a:r>
              <a:rPr lang="en-US" sz="2400" dirty="0">
                <a:solidFill>
                  <a:schemeClr val="accent1"/>
                </a:solidFill>
                <a:latin typeface="+mj-lt"/>
              </a:rPr>
              <a:t>Iowa Association of Nursing Students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F795760-75DB-4415-BB10-2C6299BBF11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17700" y="4881514"/>
            <a:ext cx="3314700" cy="205029"/>
          </a:xfrm>
        </p:spPr>
        <p:txBody>
          <a:bodyPr/>
          <a:lstStyle/>
          <a:p>
            <a:r>
              <a:rPr lang="en-US" sz="1800" dirty="0"/>
              <a:t>Membership Director </a:t>
            </a:r>
          </a:p>
        </p:txBody>
      </p:sp>
      <p:sp>
        <p:nvSpPr>
          <p:cNvPr id="19" name="object 7" descr="Beige rectangle">
            <a:extLst>
              <a:ext uri="{FF2B5EF4-FFF2-40B4-BE49-F238E27FC236}">
                <a16:creationId xmlns:a16="http://schemas.microsoft.com/office/drawing/2014/main" id="{2D7851E8-1907-4C8A-A16F-E461B5BFA940}"/>
              </a:ext>
            </a:extLst>
          </p:cNvPr>
          <p:cNvSpPr/>
          <p:nvPr/>
        </p:nvSpPr>
        <p:spPr bwMode="white">
          <a:xfrm flipV="1">
            <a:off x="1204699" y="3791668"/>
            <a:ext cx="3470764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46" name="Group 45" descr="Icon Phone">
            <a:extLst>
              <a:ext uri="{FF2B5EF4-FFF2-40B4-BE49-F238E27FC236}">
                <a16:creationId xmlns:a16="http://schemas.microsoft.com/office/drawing/2014/main" id="{4BB2D73A-DB1F-47D9-9BDA-D6F01A0EDC06}"/>
              </a:ext>
            </a:extLst>
          </p:cNvPr>
          <p:cNvGrpSpPr/>
          <p:nvPr/>
        </p:nvGrpSpPr>
        <p:grpSpPr>
          <a:xfrm>
            <a:off x="1365937" y="5637315"/>
            <a:ext cx="297521" cy="297521"/>
            <a:chOff x="1334697" y="5606075"/>
            <a:chExt cx="360000" cy="360000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C40AF29-F294-4B60-B5B4-56011134948E}"/>
                </a:ext>
              </a:extLst>
            </p:cNvPr>
            <p:cNvSpPr/>
            <p:nvPr/>
          </p:nvSpPr>
          <p:spPr>
            <a:xfrm>
              <a:off x="1423220" y="5624464"/>
              <a:ext cx="257175" cy="257175"/>
            </a:xfrm>
            <a:custGeom>
              <a:avLst/>
              <a:gdLst>
                <a:gd name="connsiteX0" fmla="*/ 0 w 257175"/>
                <a:gd name="connsiteY0" fmla="*/ 163664 h 257175"/>
                <a:gd name="connsiteX1" fmla="*/ 163664 w 257175"/>
                <a:gd name="connsiteY1" fmla="*/ 0 h 257175"/>
                <a:gd name="connsiteX2" fmla="*/ 261323 w 257175"/>
                <a:gd name="connsiteY2" fmla="*/ 97659 h 257175"/>
                <a:gd name="connsiteX3" fmla="*/ 97659 w 257175"/>
                <a:gd name="connsiteY3" fmla="*/ 261323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257175">
                  <a:moveTo>
                    <a:pt x="0" y="163664"/>
                  </a:moveTo>
                  <a:lnTo>
                    <a:pt x="163664" y="0"/>
                  </a:lnTo>
                  <a:lnTo>
                    <a:pt x="261323" y="97659"/>
                  </a:lnTo>
                  <a:lnTo>
                    <a:pt x="97659" y="261323"/>
                  </a:lnTo>
                  <a:close/>
                </a:path>
              </a:pathLst>
            </a:custGeom>
            <a:noFill/>
            <a:ln w="23813" cap="flat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2F5782C-5E0E-47EA-861C-88990A8D95DF}"/>
                </a:ext>
              </a:extLst>
            </p:cNvPr>
            <p:cNvSpPr/>
            <p:nvPr/>
          </p:nvSpPr>
          <p:spPr>
            <a:xfrm>
              <a:off x="1491815" y="5800385"/>
              <a:ext cx="9525" cy="9525"/>
            </a:xfrm>
            <a:custGeom>
              <a:avLst/>
              <a:gdLst>
                <a:gd name="connsiteX0" fmla="*/ 0 w 9525"/>
                <a:gd name="connsiteY0" fmla="*/ 0 h 9525"/>
                <a:gd name="connsiteX1" fmla="*/ 17145 w 9525"/>
                <a:gd name="connsiteY1" fmla="*/ 18098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525">
                  <a:moveTo>
                    <a:pt x="0" y="0"/>
                  </a:moveTo>
                  <a:lnTo>
                    <a:pt x="17145" y="18098"/>
                  </a:lnTo>
                </a:path>
              </a:pathLst>
            </a:custGeom>
            <a:ln w="23813" cap="flat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ACDDF69-03CD-491C-A9E4-08E5726C5BD3}"/>
                </a:ext>
              </a:extLst>
            </p:cNvPr>
            <p:cNvSpPr/>
            <p:nvPr/>
          </p:nvSpPr>
          <p:spPr>
            <a:xfrm>
              <a:off x="1334697" y="5606075"/>
              <a:ext cx="360000" cy="360000"/>
            </a:xfrm>
            <a:custGeom>
              <a:avLst/>
              <a:gdLst>
                <a:gd name="connsiteX0" fmla="*/ 0 w 360000"/>
                <a:gd name="connsiteY0" fmla="*/ 0 h 360000"/>
                <a:gd name="connsiteX1" fmla="*/ 185104 w 360000"/>
                <a:gd name="connsiteY1" fmla="*/ 0 h 360000"/>
                <a:gd name="connsiteX2" fmla="*/ 185104 w 360000"/>
                <a:gd name="connsiteY2" fmla="*/ 172694 h 360000"/>
                <a:gd name="connsiteX3" fmla="*/ 360000 w 360000"/>
                <a:gd name="connsiteY3" fmla="*/ 172694 h 360000"/>
                <a:gd name="connsiteX4" fmla="*/ 360000 w 360000"/>
                <a:gd name="connsiteY4" fmla="*/ 360000 h 360000"/>
                <a:gd name="connsiteX5" fmla="*/ 0 w 360000"/>
                <a:gd name="connsiteY5" fmla="*/ 360000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6" fmla="*/ 276544 w 360000"/>
                <a:gd name="connsiteY6" fmla="*/ 264134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0" fmla="*/ 360000 w 360000"/>
                <a:gd name="connsiteY0" fmla="*/ 172694 h 360000"/>
                <a:gd name="connsiteX1" fmla="*/ 360000 w 360000"/>
                <a:gd name="connsiteY1" fmla="*/ 360000 h 360000"/>
                <a:gd name="connsiteX2" fmla="*/ 0 w 360000"/>
                <a:gd name="connsiteY2" fmla="*/ 360000 h 360000"/>
                <a:gd name="connsiteX3" fmla="*/ 0 w 360000"/>
                <a:gd name="connsiteY3" fmla="*/ 0 h 360000"/>
                <a:gd name="connsiteX4" fmla="*/ 185104 w 360000"/>
                <a:gd name="connsiteY4" fmla="*/ 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00" h="360000">
                  <a:moveTo>
                    <a:pt x="360000" y="172694"/>
                  </a:moveTo>
                  <a:lnTo>
                    <a:pt x="360000" y="360000"/>
                  </a:lnTo>
                  <a:lnTo>
                    <a:pt x="0" y="360000"/>
                  </a:lnTo>
                  <a:lnTo>
                    <a:pt x="0" y="0"/>
                  </a:lnTo>
                  <a:lnTo>
                    <a:pt x="185104" y="0"/>
                  </a:lnTo>
                </a:path>
              </a:pathLst>
            </a:custGeom>
            <a:noFill/>
            <a:ln w="9525" cap="flat">
              <a:solidFill>
                <a:schemeClr val="bg1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50" name="Group 49" descr="Icon Email">
            <a:extLst>
              <a:ext uri="{FF2B5EF4-FFF2-40B4-BE49-F238E27FC236}">
                <a16:creationId xmlns:a16="http://schemas.microsoft.com/office/drawing/2014/main" id="{F7F47E31-EB9A-4529-BE0F-A1213B79FE07}"/>
              </a:ext>
            </a:extLst>
          </p:cNvPr>
          <p:cNvGrpSpPr/>
          <p:nvPr/>
        </p:nvGrpSpPr>
        <p:grpSpPr>
          <a:xfrm>
            <a:off x="1365937" y="5133777"/>
            <a:ext cx="297521" cy="297521"/>
            <a:chOff x="1334697" y="5102537"/>
            <a:chExt cx="360000" cy="36000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299C0ACA-AA85-4505-A8DF-0275634D7832}"/>
                </a:ext>
              </a:extLst>
            </p:cNvPr>
            <p:cNvGrpSpPr/>
            <p:nvPr/>
          </p:nvGrpSpPr>
          <p:grpSpPr>
            <a:xfrm>
              <a:off x="1413695" y="5129259"/>
              <a:ext cx="257175" cy="257175"/>
              <a:chOff x="1423220" y="5138784"/>
              <a:chExt cx="257175" cy="257175"/>
            </a:xfrm>
          </p:grpSpPr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85AA236B-9A92-4808-B7BB-0AEF3FD2754B}"/>
                  </a:ext>
                </a:extLst>
              </p:cNvPr>
              <p:cNvSpPr/>
              <p:nvPr/>
            </p:nvSpPr>
            <p:spPr>
              <a:xfrm>
                <a:off x="1423220" y="5138784"/>
                <a:ext cx="257175" cy="257175"/>
              </a:xfrm>
              <a:custGeom>
                <a:avLst/>
                <a:gdLst>
                  <a:gd name="connsiteX0" fmla="*/ 0 w 257175"/>
                  <a:gd name="connsiteY0" fmla="*/ 163664 h 257175"/>
                  <a:gd name="connsiteX1" fmla="*/ 163664 w 257175"/>
                  <a:gd name="connsiteY1" fmla="*/ 0 h 257175"/>
                  <a:gd name="connsiteX2" fmla="*/ 261323 w 257175"/>
                  <a:gd name="connsiteY2" fmla="*/ 97659 h 257175"/>
                  <a:gd name="connsiteX3" fmla="*/ 97659 w 257175"/>
                  <a:gd name="connsiteY3" fmla="*/ 261323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7175" h="257175">
                    <a:moveTo>
                      <a:pt x="0" y="163664"/>
                    </a:moveTo>
                    <a:lnTo>
                      <a:pt x="163664" y="0"/>
                    </a:lnTo>
                    <a:lnTo>
                      <a:pt x="261323" y="97659"/>
                    </a:lnTo>
                    <a:lnTo>
                      <a:pt x="97659" y="261323"/>
                    </a:lnTo>
                    <a:close/>
                  </a:path>
                </a:pathLst>
              </a:custGeom>
              <a:noFill/>
              <a:ln w="23813" cap="flat">
                <a:solidFill>
                  <a:schemeClr val="accent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4E72230-A0A3-4A80-AD64-FE14B4AA1A95}"/>
                  </a:ext>
                </a:extLst>
              </p:cNvPr>
              <p:cNvSpPr/>
              <p:nvPr/>
            </p:nvSpPr>
            <p:spPr>
              <a:xfrm>
                <a:off x="1427045" y="5144212"/>
                <a:ext cx="161925" cy="161925"/>
              </a:xfrm>
              <a:custGeom>
                <a:avLst/>
                <a:gdLst>
                  <a:gd name="connsiteX0" fmla="*/ 0 w 161925"/>
                  <a:gd name="connsiteY0" fmla="*/ 162878 h 161925"/>
                  <a:gd name="connsiteX1" fmla="*/ 141923 w 161925"/>
                  <a:gd name="connsiteY1" fmla="*/ 135255 h 161925"/>
                  <a:gd name="connsiteX2" fmla="*/ 162878 w 161925"/>
                  <a:gd name="connsiteY2" fmla="*/ 0 h 161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1925" h="161925">
                    <a:moveTo>
                      <a:pt x="0" y="162878"/>
                    </a:moveTo>
                    <a:lnTo>
                      <a:pt x="141923" y="135255"/>
                    </a:lnTo>
                    <a:lnTo>
                      <a:pt x="162878" y="0"/>
                    </a:lnTo>
                  </a:path>
                </a:pathLst>
              </a:custGeom>
              <a:noFill/>
              <a:ln w="23813" cap="flat">
                <a:solidFill>
                  <a:schemeClr val="accent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01D119F-74E1-4482-B664-AAD0BB5B651F}"/>
                </a:ext>
              </a:extLst>
            </p:cNvPr>
            <p:cNvSpPr/>
            <p:nvPr/>
          </p:nvSpPr>
          <p:spPr>
            <a:xfrm>
              <a:off x="1334697" y="5102537"/>
              <a:ext cx="360000" cy="360000"/>
            </a:xfrm>
            <a:custGeom>
              <a:avLst/>
              <a:gdLst>
                <a:gd name="connsiteX0" fmla="*/ 0 w 360000"/>
                <a:gd name="connsiteY0" fmla="*/ 0 h 360000"/>
                <a:gd name="connsiteX1" fmla="*/ 185104 w 360000"/>
                <a:gd name="connsiteY1" fmla="*/ 0 h 360000"/>
                <a:gd name="connsiteX2" fmla="*/ 185104 w 360000"/>
                <a:gd name="connsiteY2" fmla="*/ 172694 h 360000"/>
                <a:gd name="connsiteX3" fmla="*/ 360000 w 360000"/>
                <a:gd name="connsiteY3" fmla="*/ 172694 h 360000"/>
                <a:gd name="connsiteX4" fmla="*/ 360000 w 360000"/>
                <a:gd name="connsiteY4" fmla="*/ 360000 h 360000"/>
                <a:gd name="connsiteX5" fmla="*/ 0 w 360000"/>
                <a:gd name="connsiteY5" fmla="*/ 360000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6" fmla="*/ 276544 w 360000"/>
                <a:gd name="connsiteY6" fmla="*/ 264134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0" fmla="*/ 360000 w 360000"/>
                <a:gd name="connsiteY0" fmla="*/ 172694 h 360000"/>
                <a:gd name="connsiteX1" fmla="*/ 360000 w 360000"/>
                <a:gd name="connsiteY1" fmla="*/ 360000 h 360000"/>
                <a:gd name="connsiteX2" fmla="*/ 0 w 360000"/>
                <a:gd name="connsiteY2" fmla="*/ 360000 h 360000"/>
                <a:gd name="connsiteX3" fmla="*/ 0 w 360000"/>
                <a:gd name="connsiteY3" fmla="*/ 0 h 360000"/>
                <a:gd name="connsiteX4" fmla="*/ 185104 w 360000"/>
                <a:gd name="connsiteY4" fmla="*/ 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00" h="360000">
                  <a:moveTo>
                    <a:pt x="360000" y="172694"/>
                  </a:moveTo>
                  <a:lnTo>
                    <a:pt x="360000" y="360000"/>
                  </a:lnTo>
                  <a:lnTo>
                    <a:pt x="0" y="360000"/>
                  </a:lnTo>
                  <a:lnTo>
                    <a:pt x="0" y="0"/>
                  </a:lnTo>
                  <a:lnTo>
                    <a:pt x="185104" y="0"/>
                  </a:lnTo>
                </a:path>
              </a:pathLst>
            </a:custGeom>
            <a:noFill/>
            <a:ln w="9525" cap="flat">
              <a:solidFill>
                <a:schemeClr val="bg1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55" name="Group 54" descr="Icon Person">
            <a:extLst>
              <a:ext uri="{FF2B5EF4-FFF2-40B4-BE49-F238E27FC236}">
                <a16:creationId xmlns:a16="http://schemas.microsoft.com/office/drawing/2014/main" id="{9E1A2D9D-4A3F-4720-9A14-FFD74FC5C7A2}"/>
              </a:ext>
            </a:extLst>
          </p:cNvPr>
          <p:cNvGrpSpPr/>
          <p:nvPr/>
        </p:nvGrpSpPr>
        <p:grpSpPr>
          <a:xfrm>
            <a:off x="1365937" y="4611901"/>
            <a:ext cx="297521" cy="297521"/>
            <a:chOff x="1334697" y="4580661"/>
            <a:chExt cx="360000" cy="36000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FBC59C07-FDEC-40D0-BE4E-E1FAC0DEBC4A}"/>
                </a:ext>
              </a:extLst>
            </p:cNvPr>
            <p:cNvGrpSpPr/>
            <p:nvPr/>
          </p:nvGrpSpPr>
          <p:grpSpPr>
            <a:xfrm>
              <a:off x="1421012" y="4633770"/>
              <a:ext cx="180975" cy="231458"/>
              <a:chOff x="1443237" y="4633770"/>
              <a:chExt cx="180975" cy="231458"/>
            </a:xfrm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15EC7012-98A7-4A94-8CC9-0EC3408A6BC4}"/>
                  </a:ext>
                </a:extLst>
              </p:cNvPr>
              <p:cNvSpPr/>
              <p:nvPr/>
            </p:nvSpPr>
            <p:spPr>
              <a:xfrm>
                <a:off x="1478479" y="4633770"/>
                <a:ext cx="114300" cy="114300"/>
              </a:xfrm>
              <a:custGeom>
                <a:avLst/>
                <a:gdLst>
                  <a:gd name="connsiteX0" fmla="*/ 118110 w 114300"/>
                  <a:gd name="connsiteY0" fmla="*/ 59055 h 114300"/>
                  <a:gd name="connsiteX1" fmla="*/ 59055 w 114300"/>
                  <a:gd name="connsiteY1" fmla="*/ 118110 h 114300"/>
                  <a:gd name="connsiteX2" fmla="*/ 0 w 114300"/>
                  <a:gd name="connsiteY2" fmla="*/ 59055 h 114300"/>
                  <a:gd name="connsiteX3" fmla="*/ 59055 w 114300"/>
                  <a:gd name="connsiteY3" fmla="*/ 0 h 114300"/>
                  <a:gd name="connsiteX4" fmla="*/ 118110 w 114300"/>
                  <a:gd name="connsiteY4" fmla="*/ 59055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300" h="114300">
                    <a:moveTo>
                      <a:pt x="118110" y="59055"/>
                    </a:moveTo>
                    <a:cubicBezTo>
                      <a:pt x="118110" y="91440"/>
                      <a:pt x="91440" y="118110"/>
                      <a:pt x="59055" y="118110"/>
                    </a:cubicBezTo>
                    <a:cubicBezTo>
                      <a:pt x="26670" y="118110"/>
                      <a:pt x="0" y="91440"/>
                      <a:pt x="0" y="59055"/>
                    </a:cubicBezTo>
                    <a:cubicBezTo>
                      <a:pt x="0" y="26670"/>
                      <a:pt x="26670" y="0"/>
                      <a:pt x="59055" y="0"/>
                    </a:cubicBezTo>
                    <a:cubicBezTo>
                      <a:pt x="91440" y="0"/>
                      <a:pt x="118110" y="25718"/>
                      <a:pt x="118110" y="59055"/>
                    </a:cubicBezTo>
                    <a:close/>
                  </a:path>
                </a:pathLst>
              </a:custGeom>
              <a:noFill/>
              <a:ln w="23813" cap="flat">
                <a:solidFill>
                  <a:schemeClr val="accent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E519FE88-ED74-4D46-86D2-F2530BE46026}"/>
                  </a:ext>
                </a:extLst>
              </p:cNvPr>
              <p:cNvSpPr/>
              <p:nvPr/>
            </p:nvSpPr>
            <p:spPr>
              <a:xfrm>
                <a:off x="1443237" y="4798553"/>
                <a:ext cx="180975" cy="66675"/>
              </a:xfrm>
              <a:custGeom>
                <a:avLst/>
                <a:gdLst>
                  <a:gd name="connsiteX0" fmla="*/ 0 w 180975"/>
                  <a:gd name="connsiteY0" fmla="*/ 72390 h 66675"/>
                  <a:gd name="connsiteX1" fmla="*/ 94298 w 180975"/>
                  <a:gd name="connsiteY1" fmla="*/ 0 h 66675"/>
                  <a:gd name="connsiteX2" fmla="*/ 188595 w 180975"/>
                  <a:gd name="connsiteY2" fmla="*/ 7239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0975" h="66675">
                    <a:moveTo>
                      <a:pt x="0" y="72390"/>
                    </a:moveTo>
                    <a:cubicBezTo>
                      <a:pt x="0" y="20955"/>
                      <a:pt x="41910" y="0"/>
                      <a:pt x="94298" y="0"/>
                    </a:cubicBezTo>
                    <a:cubicBezTo>
                      <a:pt x="146685" y="0"/>
                      <a:pt x="188595" y="20955"/>
                      <a:pt x="188595" y="72390"/>
                    </a:cubicBezTo>
                  </a:path>
                </a:pathLst>
              </a:custGeom>
              <a:noFill/>
              <a:ln w="23813" cap="flat">
                <a:solidFill>
                  <a:schemeClr val="accent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3AF6D1D-DE4A-460B-A540-E7DACF1F333F}"/>
                </a:ext>
              </a:extLst>
            </p:cNvPr>
            <p:cNvSpPr/>
            <p:nvPr/>
          </p:nvSpPr>
          <p:spPr>
            <a:xfrm>
              <a:off x="1334697" y="4580661"/>
              <a:ext cx="360000" cy="360000"/>
            </a:xfrm>
            <a:custGeom>
              <a:avLst/>
              <a:gdLst>
                <a:gd name="connsiteX0" fmla="*/ 0 w 360000"/>
                <a:gd name="connsiteY0" fmla="*/ 0 h 360000"/>
                <a:gd name="connsiteX1" fmla="*/ 83322 w 360000"/>
                <a:gd name="connsiteY1" fmla="*/ 0 h 360000"/>
                <a:gd name="connsiteX2" fmla="*/ 83322 w 360000"/>
                <a:gd name="connsiteY2" fmla="*/ 68850 h 360000"/>
                <a:gd name="connsiteX3" fmla="*/ 276679 w 360000"/>
                <a:gd name="connsiteY3" fmla="*/ 68850 h 360000"/>
                <a:gd name="connsiteX4" fmla="*/ 276679 w 360000"/>
                <a:gd name="connsiteY4" fmla="*/ 0 h 360000"/>
                <a:gd name="connsiteX5" fmla="*/ 360000 w 360000"/>
                <a:gd name="connsiteY5" fmla="*/ 0 h 360000"/>
                <a:gd name="connsiteX6" fmla="*/ 360000 w 360000"/>
                <a:gd name="connsiteY6" fmla="*/ 360000 h 360000"/>
                <a:gd name="connsiteX7" fmla="*/ 0 w 360000"/>
                <a:gd name="connsiteY7" fmla="*/ 360000 h 360000"/>
                <a:gd name="connsiteX0" fmla="*/ 276679 w 368119"/>
                <a:gd name="connsiteY0" fmla="*/ 68850 h 360000"/>
                <a:gd name="connsiteX1" fmla="*/ 276679 w 368119"/>
                <a:gd name="connsiteY1" fmla="*/ 0 h 360000"/>
                <a:gd name="connsiteX2" fmla="*/ 360000 w 368119"/>
                <a:gd name="connsiteY2" fmla="*/ 0 h 360000"/>
                <a:gd name="connsiteX3" fmla="*/ 360000 w 368119"/>
                <a:gd name="connsiteY3" fmla="*/ 360000 h 360000"/>
                <a:gd name="connsiteX4" fmla="*/ 0 w 368119"/>
                <a:gd name="connsiteY4" fmla="*/ 360000 h 360000"/>
                <a:gd name="connsiteX5" fmla="*/ 0 w 368119"/>
                <a:gd name="connsiteY5" fmla="*/ 0 h 360000"/>
                <a:gd name="connsiteX6" fmla="*/ 83322 w 368119"/>
                <a:gd name="connsiteY6" fmla="*/ 0 h 360000"/>
                <a:gd name="connsiteX7" fmla="*/ 83322 w 368119"/>
                <a:gd name="connsiteY7" fmla="*/ 68850 h 360000"/>
                <a:gd name="connsiteX8" fmla="*/ 368119 w 368119"/>
                <a:gd name="connsiteY8" fmla="*/ 160290 h 360000"/>
                <a:gd name="connsiteX0" fmla="*/ 276679 w 360000"/>
                <a:gd name="connsiteY0" fmla="*/ 68850 h 360000"/>
                <a:gd name="connsiteX1" fmla="*/ 276679 w 360000"/>
                <a:gd name="connsiteY1" fmla="*/ 0 h 360000"/>
                <a:gd name="connsiteX2" fmla="*/ 360000 w 360000"/>
                <a:gd name="connsiteY2" fmla="*/ 0 h 360000"/>
                <a:gd name="connsiteX3" fmla="*/ 360000 w 360000"/>
                <a:gd name="connsiteY3" fmla="*/ 360000 h 360000"/>
                <a:gd name="connsiteX4" fmla="*/ 0 w 360000"/>
                <a:gd name="connsiteY4" fmla="*/ 360000 h 360000"/>
                <a:gd name="connsiteX5" fmla="*/ 0 w 360000"/>
                <a:gd name="connsiteY5" fmla="*/ 0 h 360000"/>
                <a:gd name="connsiteX6" fmla="*/ 83322 w 360000"/>
                <a:gd name="connsiteY6" fmla="*/ 0 h 360000"/>
                <a:gd name="connsiteX7" fmla="*/ 83322 w 360000"/>
                <a:gd name="connsiteY7" fmla="*/ 68850 h 360000"/>
                <a:gd name="connsiteX0" fmla="*/ 276679 w 360000"/>
                <a:gd name="connsiteY0" fmla="*/ 68850 h 360000"/>
                <a:gd name="connsiteX1" fmla="*/ 276679 w 360000"/>
                <a:gd name="connsiteY1" fmla="*/ 0 h 360000"/>
                <a:gd name="connsiteX2" fmla="*/ 360000 w 360000"/>
                <a:gd name="connsiteY2" fmla="*/ 0 h 360000"/>
                <a:gd name="connsiteX3" fmla="*/ 360000 w 360000"/>
                <a:gd name="connsiteY3" fmla="*/ 360000 h 360000"/>
                <a:gd name="connsiteX4" fmla="*/ 0 w 360000"/>
                <a:gd name="connsiteY4" fmla="*/ 360000 h 360000"/>
                <a:gd name="connsiteX5" fmla="*/ 0 w 360000"/>
                <a:gd name="connsiteY5" fmla="*/ 0 h 360000"/>
                <a:gd name="connsiteX6" fmla="*/ 83322 w 360000"/>
                <a:gd name="connsiteY6" fmla="*/ 0 h 360000"/>
                <a:gd name="connsiteX0" fmla="*/ 276679 w 360000"/>
                <a:gd name="connsiteY0" fmla="*/ 0 h 360000"/>
                <a:gd name="connsiteX1" fmla="*/ 360000 w 360000"/>
                <a:gd name="connsiteY1" fmla="*/ 0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83322 w 360000"/>
                <a:gd name="connsiteY5" fmla="*/ 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000" h="360000">
                  <a:moveTo>
                    <a:pt x="276679" y="0"/>
                  </a:moveTo>
                  <a:lnTo>
                    <a:pt x="360000" y="0"/>
                  </a:lnTo>
                  <a:lnTo>
                    <a:pt x="360000" y="360000"/>
                  </a:lnTo>
                  <a:lnTo>
                    <a:pt x="0" y="360000"/>
                  </a:lnTo>
                  <a:lnTo>
                    <a:pt x="0" y="0"/>
                  </a:lnTo>
                  <a:lnTo>
                    <a:pt x="83322" y="0"/>
                  </a:lnTo>
                </a:path>
              </a:pathLst>
            </a:custGeom>
            <a:noFill/>
            <a:ln w="9525" cap="flat">
              <a:solidFill>
                <a:schemeClr val="bg1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76954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S Healthcare Pitch">
      <a:dk1>
        <a:sysClr val="windowText" lastClr="000000"/>
      </a:dk1>
      <a:lt1>
        <a:sysClr val="window" lastClr="FFFFFF"/>
      </a:lt1>
      <a:dk2>
        <a:srgbClr val="00292E"/>
      </a:dk2>
      <a:lt2>
        <a:srgbClr val="64B2C1"/>
      </a:lt2>
      <a:accent1>
        <a:srgbClr val="F0CDA1"/>
      </a:accent1>
      <a:accent2>
        <a:srgbClr val="107082"/>
      </a:accent2>
      <a:accent3>
        <a:srgbClr val="054854"/>
      </a:accent3>
      <a:accent4>
        <a:srgbClr val="00AEEF"/>
      </a:accent4>
      <a:accent5>
        <a:srgbClr val="F99927"/>
      </a:accent5>
      <a:accent6>
        <a:srgbClr val="EC7216"/>
      </a:accent6>
      <a:hlink>
        <a:srgbClr val="000000"/>
      </a:hlink>
      <a:folHlink>
        <a:srgbClr val="000000"/>
      </a:folHlink>
    </a:clrScheme>
    <a:fontScheme name="MS Healthcare Pitch">
      <a:majorFont>
        <a:latin typeface="Gill Sans MT"/>
        <a:ea typeface=""/>
        <a:cs typeface=""/>
      </a:majorFont>
      <a:minorFont>
        <a:latin typeface="Arial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2"/>
            </a:gs>
            <a:gs pos="100000">
              <a:schemeClr val="accent2"/>
            </a:gs>
          </a:gsLst>
          <a:lin ang="1440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MB Healthcare Pitch Deck SB_v3" id="{F20654C3-30CB-4A23-AE37-CA3918CCFD51}" vid="{71C4247B-9648-406B-9B0E-E712402798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33BAED8-F9E7-4D41-86E9-333473F909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66BDC7-24D2-4343-8D41-18F9C23F86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4BDB64-2AF8-42D4-96C8-B6B6F098993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Healthcare office pitch deck</Template>
  <TotalTime>219</TotalTime>
  <Words>529</Words>
  <Application>Microsoft Macintosh PowerPoint</Application>
  <PresentationFormat>Widescreen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</vt:lpstr>
      <vt:lpstr>Calibri</vt:lpstr>
      <vt:lpstr>Courier New</vt:lpstr>
      <vt:lpstr>Gill Sans MT</vt:lpstr>
      <vt:lpstr>Office Theme</vt:lpstr>
      <vt:lpstr>IANS &amp; nsna membership benefits</vt:lpstr>
      <vt:lpstr>Link between Ians &amp; nsna membership </vt:lpstr>
      <vt:lpstr>Nsna &amp; ians membership</vt:lpstr>
      <vt:lpstr>Additional Benefits </vt:lpstr>
      <vt:lpstr>NSNA Conference 2021</vt:lpstr>
      <vt:lpstr>Registration for 2021 NSNA Conference  </vt:lpstr>
      <vt:lpstr>IANS Conference 2021</vt:lpstr>
      <vt:lpstr>Resources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healthcare OFFICE solution</dc:title>
  <dc:creator>Sydney Aitchison</dc:creator>
  <cp:lastModifiedBy>Alison Roach</cp:lastModifiedBy>
  <cp:revision>1</cp:revision>
  <dcterms:created xsi:type="dcterms:W3CDTF">2021-01-19T21:21:17Z</dcterms:created>
  <dcterms:modified xsi:type="dcterms:W3CDTF">2021-02-26T18:28:35Z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